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56" r:id="rId4"/>
    <p:sldId id="266" r:id="rId5"/>
    <p:sldId id="267" r:id="rId6"/>
    <p:sldId id="268" r:id="rId7"/>
    <p:sldId id="269" r:id="rId8"/>
    <p:sldId id="295" r:id="rId9"/>
    <p:sldId id="270" r:id="rId10"/>
    <p:sldId id="263" r:id="rId11"/>
    <p:sldId id="264" r:id="rId12"/>
    <p:sldId id="265" r:id="rId13"/>
    <p:sldId id="273" r:id="rId14"/>
    <p:sldId id="274" r:id="rId15"/>
    <p:sldId id="275" r:id="rId16"/>
    <p:sldId id="296" r:id="rId17"/>
    <p:sldId id="277" r:id="rId18"/>
    <p:sldId id="298" r:id="rId19"/>
    <p:sldId id="280" r:id="rId20"/>
    <p:sldId id="278" r:id="rId21"/>
    <p:sldId id="279" r:id="rId22"/>
    <p:sldId id="300" r:id="rId23"/>
    <p:sldId id="282" r:id="rId24"/>
    <p:sldId id="297" r:id="rId25"/>
    <p:sldId id="299" r:id="rId26"/>
    <p:sldId id="290" r:id="rId27"/>
    <p:sldId id="294" r:id="rId28"/>
    <p:sldId id="292" r:id="rId29"/>
    <p:sldId id="293" r:id="rId30"/>
    <p:sldId id="301" r:id="rId31"/>
    <p:sldId id="302" r:id="rId32"/>
    <p:sldId id="30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522" y="-174"/>
      </p:cViewPr>
      <p:guideLst>
        <p:guide orient="horz" pos="23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5594648-5AFF-477C-B0F2-FFA079D11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58449B2-F08B-4571-9911-9521AA787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8077200" cy="16733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КОЛЛОИДНЫЕ РАСТВОРЫ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17232"/>
            <a:ext cx="6192688" cy="7075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</a:rPr>
              <a:t>Высокодисперсные   системы</a:t>
            </a:r>
            <a:endParaRPr lang="ru-RU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6497" t="6144" r="5641" b="19462"/>
          <a:stretch>
            <a:fillRect/>
          </a:stretch>
        </p:blipFill>
        <p:spPr bwMode="auto">
          <a:xfrm>
            <a:off x="251520" y="260648"/>
            <a:ext cx="871296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402482"/>
            <a:ext cx="857256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2.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 </a:t>
            </a:r>
            <a:r>
              <a:rPr kumimoji="0" lang="ru-RU" sz="2400" b="1" i="0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cs typeface="Times New Roman" pitchFamily="18" charset="0"/>
              </a:rPr>
              <a:t>Молекулярные коллоиды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b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(обратимые и лиофильные)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Их образуют природные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ВМС с м.м. от 10-15 тысяч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неск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млн.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а.е.м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Очень разбавленные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р-ры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гомогенны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(истинные и подчиняются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з-нам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р-ров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зав-сти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р-ля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 хим. строения отд.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макро-молекулы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способны сворачиваться в 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клубки–глобулы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с размерами коллоидных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ч-ц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ув-нием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конц-ции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обр-ся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надмолекулярные структуры полимеров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св-ва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р-ров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всё больше отличаются от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св-в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р-ров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НМС.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Др. особенностью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р-ров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молекулярных коллоидов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явл-ся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обратимость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то есть способность осадков, образовавшихся после удаления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р-ля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вновь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самопроиз-вольно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переходить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р-р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при добавлении новой порции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р-ля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1357290" y="5072074"/>
            <a:ext cx="960438" cy="777875"/>
          </a:xfrm>
          <a:custGeom>
            <a:avLst/>
            <a:gdLst>
              <a:gd name="connsiteX0" fmla="*/ 487680 w 960120"/>
              <a:gd name="connsiteY0" fmla="*/ 350520 h 777240"/>
              <a:gd name="connsiteX1" fmla="*/ 518160 w 960120"/>
              <a:gd name="connsiteY1" fmla="*/ 426720 h 777240"/>
              <a:gd name="connsiteX2" fmla="*/ 548640 w 960120"/>
              <a:gd name="connsiteY2" fmla="*/ 381000 h 777240"/>
              <a:gd name="connsiteX3" fmla="*/ 533400 w 960120"/>
              <a:gd name="connsiteY3" fmla="*/ 320040 h 777240"/>
              <a:gd name="connsiteX4" fmla="*/ 426720 w 960120"/>
              <a:gd name="connsiteY4" fmla="*/ 320040 h 777240"/>
              <a:gd name="connsiteX5" fmla="*/ 396240 w 960120"/>
              <a:gd name="connsiteY5" fmla="*/ 365760 h 777240"/>
              <a:gd name="connsiteX6" fmla="*/ 396240 w 960120"/>
              <a:gd name="connsiteY6" fmla="*/ 533400 h 777240"/>
              <a:gd name="connsiteX7" fmla="*/ 594360 w 960120"/>
              <a:gd name="connsiteY7" fmla="*/ 518160 h 777240"/>
              <a:gd name="connsiteX8" fmla="*/ 594360 w 960120"/>
              <a:gd name="connsiteY8" fmla="*/ 243840 h 777240"/>
              <a:gd name="connsiteX9" fmla="*/ 502920 w 960120"/>
              <a:gd name="connsiteY9" fmla="*/ 213360 h 777240"/>
              <a:gd name="connsiteX10" fmla="*/ 335280 w 960120"/>
              <a:gd name="connsiteY10" fmla="*/ 243840 h 777240"/>
              <a:gd name="connsiteX11" fmla="*/ 289560 w 960120"/>
              <a:gd name="connsiteY11" fmla="*/ 274320 h 777240"/>
              <a:gd name="connsiteX12" fmla="*/ 274320 w 960120"/>
              <a:gd name="connsiteY12" fmla="*/ 579120 h 777240"/>
              <a:gd name="connsiteX13" fmla="*/ 320040 w 960120"/>
              <a:gd name="connsiteY13" fmla="*/ 594360 h 777240"/>
              <a:gd name="connsiteX14" fmla="*/ 518160 w 960120"/>
              <a:gd name="connsiteY14" fmla="*/ 594360 h 777240"/>
              <a:gd name="connsiteX15" fmla="*/ 563880 w 960120"/>
              <a:gd name="connsiteY15" fmla="*/ 624840 h 777240"/>
              <a:gd name="connsiteX16" fmla="*/ 640080 w 960120"/>
              <a:gd name="connsiteY16" fmla="*/ 609600 h 777240"/>
              <a:gd name="connsiteX17" fmla="*/ 670560 w 960120"/>
              <a:gd name="connsiteY17" fmla="*/ 563880 h 777240"/>
              <a:gd name="connsiteX18" fmla="*/ 609600 w 960120"/>
              <a:gd name="connsiteY18" fmla="*/ 396240 h 777240"/>
              <a:gd name="connsiteX19" fmla="*/ 746760 w 960120"/>
              <a:gd name="connsiteY19" fmla="*/ 320040 h 777240"/>
              <a:gd name="connsiteX20" fmla="*/ 792480 w 960120"/>
              <a:gd name="connsiteY20" fmla="*/ 304800 h 777240"/>
              <a:gd name="connsiteX21" fmla="*/ 701040 w 960120"/>
              <a:gd name="connsiteY21" fmla="*/ 243840 h 777240"/>
              <a:gd name="connsiteX22" fmla="*/ 609600 w 960120"/>
              <a:gd name="connsiteY22" fmla="*/ 198120 h 777240"/>
              <a:gd name="connsiteX23" fmla="*/ 533400 w 960120"/>
              <a:gd name="connsiteY23" fmla="*/ 137160 h 777240"/>
              <a:gd name="connsiteX24" fmla="*/ 441960 w 960120"/>
              <a:gd name="connsiteY24" fmla="*/ 167640 h 777240"/>
              <a:gd name="connsiteX25" fmla="*/ 396240 w 960120"/>
              <a:gd name="connsiteY25" fmla="*/ 152400 h 777240"/>
              <a:gd name="connsiteX26" fmla="*/ 335280 w 960120"/>
              <a:gd name="connsiteY26" fmla="*/ 152400 h 777240"/>
              <a:gd name="connsiteX27" fmla="*/ 320040 w 960120"/>
              <a:gd name="connsiteY27" fmla="*/ 213360 h 777240"/>
              <a:gd name="connsiteX28" fmla="*/ 274320 w 960120"/>
              <a:gd name="connsiteY28" fmla="*/ 243840 h 777240"/>
              <a:gd name="connsiteX29" fmla="*/ 182880 w 960120"/>
              <a:gd name="connsiteY29" fmla="*/ 320040 h 777240"/>
              <a:gd name="connsiteX30" fmla="*/ 167640 w 960120"/>
              <a:gd name="connsiteY30" fmla="*/ 365760 h 777240"/>
              <a:gd name="connsiteX31" fmla="*/ 106680 w 960120"/>
              <a:gd name="connsiteY31" fmla="*/ 441960 h 777240"/>
              <a:gd name="connsiteX32" fmla="*/ 167640 w 960120"/>
              <a:gd name="connsiteY32" fmla="*/ 457200 h 777240"/>
              <a:gd name="connsiteX33" fmla="*/ 198120 w 960120"/>
              <a:gd name="connsiteY33" fmla="*/ 594360 h 777240"/>
              <a:gd name="connsiteX34" fmla="*/ 289560 w 960120"/>
              <a:gd name="connsiteY34" fmla="*/ 640080 h 777240"/>
              <a:gd name="connsiteX35" fmla="*/ 320040 w 960120"/>
              <a:gd name="connsiteY35" fmla="*/ 655320 h 777240"/>
              <a:gd name="connsiteX36" fmla="*/ 365760 w 960120"/>
              <a:gd name="connsiteY36" fmla="*/ 716280 h 777240"/>
              <a:gd name="connsiteX37" fmla="*/ 396240 w 960120"/>
              <a:gd name="connsiteY37" fmla="*/ 670560 h 777240"/>
              <a:gd name="connsiteX38" fmla="*/ 457200 w 960120"/>
              <a:gd name="connsiteY38" fmla="*/ 655320 h 777240"/>
              <a:gd name="connsiteX39" fmla="*/ 502920 w 960120"/>
              <a:gd name="connsiteY39" fmla="*/ 640080 h 777240"/>
              <a:gd name="connsiteX40" fmla="*/ 518160 w 960120"/>
              <a:gd name="connsiteY40" fmla="*/ 685800 h 777240"/>
              <a:gd name="connsiteX41" fmla="*/ 609600 w 960120"/>
              <a:gd name="connsiteY41" fmla="*/ 716280 h 777240"/>
              <a:gd name="connsiteX42" fmla="*/ 670560 w 960120"/>
              <a:gd name="connsiteY42" fmla="*/ 701040 h 777240"/>
              <a:gd name="connsiteX43" fmla="*/ 685800 w 960120"/>
              <a:gd name="connsiteY43" fmla="*/ 533400 h 777240"/>
              <a:gd name="connsiteX44" fmla="*/ 701040 w 960120"/>
              <a:gd name="connsiteY44" fmla="*/ 457200 h 777240"/>
              <a:gd name="connsiteX45" fmla="*/ 777240 w 960120"/>
              <a:gd name="connsiteY45" fmla="*/ 426720 h 777240"/>
              <a:gd name="connsiteX46" fmla="*/ 807720 w 960120"/>
              <a:gd name="connsiteY46" fmla="*/ 381000 h 777240"/>
              <a:gd name="connsiteX47" fmla="*/ 822960 w 960120"/>
              <a:gd name="connsiteY47" fmla="*/ 335280 h 777240"/>
              <a:gd name="connsiteX48" fmla="*/ 868680 w 960120"/>
              <a:gd name="connsiteY48" fmla="*/ 304800 h 777240"/>
              <a:gd name="connsiteX49" fmla="*/ 853440 w 960120"/>
              <a:gd name="connsiteY49" fmla="*/ 213360 h 777240"/>
              <a:gd name="connsiteX50" fmla="*/ 762000 w 960120"/>
              <a:gd name="connsiteY50" fmla="*/ 182880 h 777240"/>
              <a:gd name="connsiteX51" fmla="*/ 716280 w 960120"/>
              <a:gd name="connsiteY51" fmla="*/ 137160 h 777240"/>
              <a:gd name="connsiteX52" fmla="*/ 670560 w 960120"/>
              <a:gd name="connsiteY52" fmla="*/ 167640 h 777240"/>
              <a:gd name="connsiteX53" fmla="*/ 640080 w 960120"/>
              <a:gd name="connsiteY53" fmla="*/ 106680 h 777240"/>
              <a:gd name="connsiteX54" fmla="*/ 533400 w 960120"/>
              <a:gd name="connsiteY54" fmla="*/ 60960 h 777240"/>
              <a:gd name="connsiteX55" fmla="*/ 457200 w 960120"/>
              <a:gd name="connsiteY55" fmla="*/ 45720 h 777240"/>
              <a:gd name="connsiteX56" fmla="*/ 320040 w 960120"/>
              <a:gd name="connsiteY56" fmla="*/ 45720 h 777240"/>
              <a:gd name="connsiteX57" fmla="*/ 243840 w 960120"/>
              <a:gd name="connsiteY57" fmla="*/ 60960 h 777240"/>
              <a:gd name="connsiteX58" fmla="*/ 198120 w 960120"/>
              <a:gd name="connsiteY58" fmla="*/ 76200 h 777240"/>
              <a:gd name="connsiteX59" fmla="*/ 182880 w 960120"/>
              <a:gd name="connsiteY59" fmla="*/ 137160 h 777240"/>
              <a:gd name="connsiteX60" fmla="*/ 167640 w 960120"/>
              <a:gd name="connsiteY60" fmla="*/ 304800 h 777240"/>
              <a:gd name="connsiteX61" fmla="*/ 152400 w 960120"/>
              <a:gd name="connsiteY61" fmla="*/ 350520 h 777240"/>
              <a:gd name="connsiteX62" fmla="*/ 45720 w 960120"/>
              <a:gd name="connsiteY62" fmla="*/ 320040 h 777240"/>
              <a:gd name="connsiteX63" fmla="*/ 0 w 960120"/>
              <a:gd name="connsiteY63" fmla="*/ 304800 h 777240"/>
              <a:gd name="connsiteX64" fmla="*/ 15240 w 960120"/>
              <a:gd name="connsiteY64" fmla="*/ 350520 h 777240"/>
              <a:gd name="connsiteX65" fmla="*/ 45720 w 960120"/>
              <a:gd name="connsiteY65" fmla="*/ 487680 h 777240"/>
              <a:gd name="connsiteX66" fmla="*/ 76200 w 960120"/>
              <a:gd name="connsiteY66" fmla="*/ 533400 h 777240"/>
              <a:gd name="connsiteX67" fmla="*/ 121920 w 960120"/>
              <a:gd name="connsiteY67" fmla="*/ 548640 h 777240"/>
              <a:gd name="connsiteX68" fmla="*/ 182880 w 960120"/>
              <a:gd name="connsiteY68" fmla="*/ 655320 h 777240"/>
              <a:gd name="connsiteX69" fmla="*/ 213360 w 960120"/>
              <a:gd name="connsiteY69" fmla="*/ 701040 h 777240"/>
              <a:gd name="connsiteX70" fmla="*/ 228600 w 960120"/>
              <a:gd name="connsiteY70" fmla="*/ 746760 h 777240"/>
              <a:gd name="connsiteX71" fmla="*/ 320040 w 960120"/>
              <a:gd name="connsiteY71" fmla="*/ 777240 h 777240"/>
              <a:gd name="connsiteX72" fmla="*/ 472440 w 960120"/>
              <a:gd name="connsiteY72" fmla="*/ 762000 h 777240"/>
              <a:gd name="connsiteX73" fmla="*/ 563880 w 960120"/>
              <a:gd name="connsiteY73" fmla="*/ 731520 h 777240"/>
              <a:gd name="connsiteX74" fmla="*/ 609600 w 960120"/>
              <a:gd name="connsiteY74" fmla="*/ 716280 h 777240"/>
              <a:gd name="connsiteX75" fmla="*/ 670560 w 960120"/>
              <a:gd name="connsiteY75" fmla="*/ 670560 h 777240"/>
              <a:gd name="connsiteX76" fmla="*/ 716280 w 960120"/>
              <a:gd name="connsiteY76" fmla="*/ 685800 h 777240"/>
              <a:gd name="connsiteX77" fmla="*/ 731520 w 960120"/>
              <a:gd name="connsiteY77" fmla="*/ 624840 h 777240"/>
              <a:gd name="connsiteX78" fmla="*/ 807720 w 960120"/>
              <a:gd name="connsiteY78" fmla="*/ 563880 h 777240"/>
              <a:gd name="connsiteX79" fmla="*/ 883920 w 960120"/>
              <a:gd name="connsiteY79" fmla="*/ 457200 h 777240"/>
              <a:gd name="connsiteX80" fmla="*/ 960120 w 960120"/>
              <a:gd name="connsiteY80" fmla="*/ 441960 h 777240"/>
              <a:gd name="connsiteX81" fmla="*/ 914400 w 960120"/>
              <a:gd name="connsiteY81" fmla="*/ 350520 h 777240"/>
              <a:gd name="connsiteX82" fmla="*/ 868680 w 960120"/>
              <a:gd name="connsiteY82" fmla="*/ 320040 h 777240"/>
              <a:gd name="connsiteX83" fmla="*/ 853440 w 960120"/>
              <a:gd name="connsiteY83" fmla="*/ 274320 h 777240"/>
              <a:gd name="connsiteX84" fmla="*/ 838200 w 960120"/>
              <a:gd name="connsiteY84" fmla="*/ 167640 h 777240"/>
              <a:gd name="connsiteX85" fmla="*/ 716280 w 960120"/>
              <a:gd name="connsiteY85" fmla="*/ 60960 h 777240"/>
              <a:gd name="connsiteX86" fmla="*/ 640080 w 960120"/>
              <a:gd name="connsiteY86" fmla="*/ 0 h 777240"/>
              <a:gd name="connsiteX0" fmla="*/ 487680 w 960120"/>
              <a:gd name="connsiteY0" fmla="*/ 350520 h 777240"/>
              <a:gd name="connsiteX1" fmla="*/ 518160 w 960120"/>
              <a:gd name="connsiteY1" fmla="*/ 426720 h 777240"/>
              <a:gd name="connsiteX2" fmla="*/ 548640 w 960120"/>
              <a:gd name="connsiteY2" fmla="*/ 381000 h 777240"/>
              <a:gd name="connsiteX3" fmla="*/ 533400 w 960120"/>
              <a:gd name="connsiteY3" fmla="*/ 320040 h 777240"/>
              <a:gd name="connsiteX4" fmla="*/ 426720 w 960120"/>
              <a:gd name="connsiteY4" fmla="*/ 320040 h 777240"/>
              <a:gd name="connsiteX5" fmla="*/ 396240 w 960120"/>
              <a:gd name="connsiteY5" fmla="*/ 365760 h 777240"/>
              <a:gd name="connsiteX6" fmla="*/ 396240 w 960120"/>
              <a:gd name="connsiteY6" fmla="*/ 533400 h 777240"/>
              <a:gd name="connsiteX7" fmla="*/ 594360 w 960120"/>
              <a:gd name="connsiteY7" fmla="*/ 518160 h 777240"/>
              <a:gd name="connsiteX8" fmla="*/ 594360 w 960120"/>
              <a:gd name="connsiteY8" fmla="*/ 243840 h 777240"/>
              <a:gd name="connsiteX9" fmla="*/ 502920 w 960120"/>
              <a:gd name="connsiteY9" fmla="*/ 213360 h 777240"/>
              <a:gd name="connsiteX10" fmla="*/ 335280 w 960120"/>
              <a:gd name="connsiteY10" fmla="*/ 243840 h 777240"/>
              <a:gd name="connsiteX11" fmla="*/ 289560 w 960120"/>
              <a:gd name="connsiteY11" fmla="*/ 274320 h 777240"/>
              <a:gd name="connsiteX12" fmla="*/ 274320 w 960120"/>
              <a:gd name="connsiteY12" fmla="*/ 579120 h 777240"/>
              <a:gd name="connsiteX13" fmla="*/ 320040 w 960120"/>
              <a:gd name="connsiteY13" fmla="*/ 594360 h 777240"/>
              <a:gd name="connsiteX14" fmla="*/ 518160 w 960120"/>
              <a:gd name="connsiteY14" fmla="*/ 594360 h 777240"/>
              <a:gd name="connsiteX15" fmla="*/ 563880 w 960120"/>
              <a:gd name="connsiteY15" fmla="*/ 624840 h 777240"/>
              <a:gd name="connsiteX16" fmla="*/ 640080 w 960120"/>
              <a:gd name="connsiteY16" fmla="*/ 609600 h 777240"/>
              <a:gd name="connsiteX17" fmla="*/ 670560 w 960120"/>
              <a:gd name="connsiteY17" fmla="*/ 563880 h 777240"/>
              <a:gd name="connsiteX18" fmla="*/ 609600 w 960120"/>
              <a:gd name="connsiteY18" fmla="*/ 396240 h 777240"/>
              <a:gd name="connsiteX19" fmla="*/ 746760 w 960120"/>
              <a:gd name="connsiteY19" fmla="*/ 320040 h 777240"/>
              <a:gd name="connsiteX20" fmla="*/ 792480 w 960120"/>
              <a:gd name="connsiteY20" fmla="*/ 304800 h 777240"/>
              <a:gd name="connsiteX21" fmla="*/ 701040 w 960120"/>
              <a:gd name="connsiteY21" fmla="*/ 243840 h 777240"/>
              <a:gd name="connsiteX22" fmla="*/ 609600 w 960120"/>
              <a:gd name="connsiteY22" fmla="*/ 198120 h 777240"/>
              <a:gd name="connsiteX23" fmla="*/ 533400 w 960120"/>
              <a:gd name="connsiteY23" fmla="*/ 137160 h 777240"/>
              <a:gd name="connsiteX24" fmla="*/ 441960 w 960120"/>
              <a:gd name="connsiteY24" fmla="*/ 167640 h 777240"/>
              <a:gd name="connsiteX25" fmla="*/ 396240 w 960120"/>
              <a:gd name="connsiteY25" fmla="*/ 152400 h 777240"/>
              <a:gd name="connsiteX26" fmla="*/ 335280 w 960120"/>
              <a:gd name="connsiteY26" fmla="*/ 152400 h 777240"/>
              <a:gd name="connsiteX27" fmla="*/ 320040 w 960120"/>
              <a:gd name="connsiteY27" fmla="*/ 213360 h 777240"/>
              <a:gd name="connsiteX28" fmla="*/ 274320 w 960120"/>
              <a:gd name="connsiteY28" fmla="*/ 243840 h 777240"/>
              <a:gd name="connsiteX29" fmla="*/ 182880 w 960120"/>
              <a:gd name="connsiteY29" fmla="*/ 320040 h 777240"/>
              <a:gd name="connsiteX30" fmla="*/ 167640 w 960120"/>
              <a:gd name="connsiteY30" fmla="*/ 365760 h 777240"/>
              <a:gd name="connsiteX31" fmla="*/ 106680 w 960120"/>
              <a:gd name="connsiteY31" fmla="*/ 441960 h 777240"/>
              <a:gd name="connsiteX32" fmla="*/ 167640 w 960120"/>
              <a:gd name="connsiteY32" fmla="*/ 457200 h 777240"/>
              <a:gd name="connsiteX33" fmla="*/ 198120 w 960120"/>
              <a:gd name="connsiteY33" fmla="*/ 594360 h 777240"/>
              <a:gd name="connsiteX34" fmla="*/ 289560 w 960120"/>
              <a:gd name="connsiteY34" fmla="*/ 640080 h 777240"/>
              <a:gd name="connsiteX35" fmla="*/ 320040 w 960120"/>
              <a:gd name="connsiteY35" fmla="*/ 655320 h 777240"/>
              <a:gd name="connsiteX36" fmla="*/ 365760 w 960120"/>
              <a:gd name="connsiteY36" fmla="*/ 716280 h 777240"/>
              <a:gd name="connsiteX37" fmla="*/ 396240 w 960120"/>
              <a:gd name="connsiteY37" fmla="*/ 670560 h 777240"/>
              <a:gd name="connsiteX38" fmla="*/ 457200 w 960120"/>
              <a:gd name="connsiteY38" fmla="*/ 655320 h 777240"/>
              <a:gd name="connsiteX39" fmla="*/ 502920 w 960120"/>
              <a:gd name="connsiteY39" fmla="*/ 640080 h 777240"/>
              <a:gd name="connsiteX40" fmla="*/ 518160 w 960120"/>
              <a:gd name="connsiteY40" fmla="*/ 685800 h 777240"/>
              <a:gd name="connsiteX41" fmla="*/ 609600 w 960120"/>
              <a:gd name="connsiteY41" fmla="*/ 716280 h 777240"/>
              <a:gd name="connsiteX42" fmla="*/ 670560 w 960120"/>
              <a:gd name="connsiteY42" fmla="*/ 701040 h 777240"/>
              <a:gd name="connsiteX43" fmla="*/ 685800 w 960120"/>
              <a:gd name="connsiteY43" fmla="*/ 533400 h 777240"/>
              <a:gd name="connsiteX44" fmla="*/ 701040 w 960120"/>
              <a:gd name="connsiteY44" fmla="*/ 457200 h 777240"/>
              <a:gd name="connsiteX45" fmla="*/ 777240 w 960120"/>
              <a:gd name="connsiteY45" fmla="*/ 426720 h 777240"/>
              <a:gd name="connsiteX46" fmla="*/ 807720 w 960120"/>
              <a:gd name="connsiteY46" fmla="*/ 381000 h 777240"/>
              <a:gd name="connsiteX47" fmla="*/ 822960 w 960120"/>
              <a:gd name="connsiteY47" fmla="*/ 335280 h 777240"/>
              <a:gd name="connsiteX48" fmla="*/ 868680 w 960120"/>
              <a:gd name="connsiteY48" fmla="*/ 304800 h 777240"/>
              <a:gd name="connsiteX49" fmla="*/ 853440 w 960120"/>
              <a:gd name="connsiteY49" fmla="*/ 213360 h 777240"/>
              <a:gd name="connsiteX50" fmla="*/ 762000 w 960120"/>
              <a:gd name="connsiteY50" fmla="*/ 182880 h 777240"/>
              <a:gd name="connsiteX51" fmla="*/ 716280 w 960120"/>
              <a:gd name="connsiteY51" fmla="*/ 137160 h 777240"/>
              <a:gd name="connsiteX52" fmla="*/ 670560 w 960120"/>
              <a:gd name="connsiteY52" fmla="*/ 167640 h 777240"/>
              <a:gd name="connsiteX53" fmla="*/ 640080 w 960120"/>
              <a:gd name="connsiteY53" fmla="*/ 106680 h 777240"/>
              <a:gd name="connsiteX54" fmla="*/ 533400 w 960120"/>
              <a:gd name="connsiteY54" fmla="*/ 60960 h 777240"/>
              <a:gd name="connsiteX55" fmla="*/ 457200 w 960120"/>
              <a:gd name="connsiteY55" fmla="*/ 45720 h 777240"/>
              <a:gd name="connsiteX56" fmla="*/ 320040 w 960120"/>
              <a:gd name="connsiteY56" fmla="*/ 45720 h 777240"/>
              <a:gd name="connsiteX57" fmla="*/ 243840 w 960120"/>
              <a:gd name="connsiteY57" fmla="*/ 60960 h 777240"/>
              <a:gd name="connsiteX58" fmla="*/ 198120 w 960120"/>
              <a:gd name="connsiteY58" fmla="*/ 76200 h 777240"/>
              <a:gd name="connsiteX59" fmla="*/ 182880 w 960120"/>
              <a:gd name="connsiteY59" fmla="*/ 137160 h 777240"/>
              <a:gd name="connsiteX60" fmla="*/ 167640 w 960120"/>
              <a:gd name="connsiteY60" fmla="*/ 304800 h 777240"/>
              <a:gd name="connsiteX61" fmla="*/ 152400 w 960120"/>
              <a:gd name="connsiteY61" fmla="*/ 350520 h 777240"/>
              <a:gd name="connsiteX62" fmla="*/ 45720 w 960120"/>
              <a:gd name="connsiteY62" fmla="*/ 320040 h 777240"/>
              <a:gd name="connsiteX63" fmla="*/ 0 w 960120"/>
              <a:gd name="connsiteY63" fmla="*/ 304800 h 777240"/>
              <a:gd name="connsiteX64" fmla="*/ 15240 w 960120"/>
              <a:gd name="connsiteY64" fmla="*/ 350520 h 777240"/>
              <a:gd name="connsiteX65" fmla="*/ 45720 w 960120"/>
              <a:gd name="connsiteY65" fmla="*/ 487680 h 777240"/>
              <a:gd name="connsiteX66" fmla="*/ 76200 w 960120"/>
              <a:gd name="connsiteY66" fmla="*/ 533400 h 777240"/>
              <a:gd name="connsiteX67" fmla="*/ 121920 w 960120"/>
              <a:gd name="connsiteY67" fmla="*/ 548640 h 777240"/>
              <a:gd name="connsiteX68" fmla="*/ 182880 w 960120"/>
              <a:gd name="connsiteY68" fmla="*/ 655320 h 777240"/>
              <a:gd name="connsiteX69" fmla="*/ 213360 w 960120"/>
              <a:gd name="connsiteY69" fmla="*/ 701040 h 777240"/>
              <a:gd name="connsiteX70" fmla="*/ 228600 w 960120"/>
              <a:gd name="connsiteY70" fmla="*/ 746760 h 777240"/>
              <a:gd name="connsiteX71" fmla="*/ 320040 w 960120"/>
              <a:gd name="connsiteY71" fmla="*/ 777240 h 777240"/>
              <a:gd name="connsiteX72" fmla="*/ 472440 w 960120"/>
              <a:gd name="connsiteY72" fmla="*/ 762000 h 777240"/>
              <a:gd name="connsiteX73" fmla="*/ 563880 w 960120"/>
              <a:gd name="connsiteY73" fmla="*/ 731520 h 777240"/>
              <a:gd name="connsiteX74" fmla="*/ 609600 w 960120"/>
              <a:gd name="connsiteY74" fmla="*/ 716280 h 777240"/>
              <a:gd name="connsiteX75" fmla="*/ 670560 w 960120"/>
              <a:gd name="connsiteY75" fmla="*/ 670560 h 777240"/>
              <a:gd name="connsiteX76" fmla="*/ 716280 w 960120"/>
              <a:gd name="connsiteY76" fmla="*/ 685800 h 777240"/>
              <a:gd name="connsiteX77" fmla="*/ 731520 w 960120"/>
              <a:gd name="connsiteY77" fmla="*/ 624840 h 777240"/>
              <a:gd name="connsiteX78" fmla="*/ 807720 w 960120"/>
              <a:gd name="connsiteY78" fmla="*/ 563880 h 777240"/>
              <a:gd name="connsiteX79" fmla="*/ 883920 w 960120"/>
              <a:gd name="connsiteY79" fmla="*/ 457200 h 777240"/>
              <a:gd name="connsiteX80" fmla="*/ 960120 w 960120"/>
              <a:gd name="connsiteY80" fmla="*/ 441960 h 777240"/>
              <a:gd name="connsiteX81" fmla="*/ 914400 w 960120"/>
              <a:gd name="connsiteY81" fmla="*/ 350520 h 777240"/>
              <a:gd name="connsiteX82" fmla="*/ 868680 w 960120"/>
              <a:gd name="connsiteY82" fmla="*/ 320040 h 777240"/>
              <a:gd name="connsiteX83" fmla="*/ 853440 w 960120"/>
              <a:gd name="connsiteY83" fmla="*/ 274320 h 777240"/>
              <a:gd name="connsiteX84" fmla="*/ 838200 w 960120"/>
              <a:gd name="connsiteY84" fmla="*/ 167640 h 777240"/>
              <a:gd name="connsiteX85" fmla="*/ 716280 w 960120"/>
              <a:gd name="connsiteY85" fmla="*/ 60960 h 777240"/>
              <a:gd name="connsiteX86" fmla="*/ 640080 w 960120"/>
              <a:gd name="connsiteY86" fmla="*/ 0 h 777240"/>
              <a:gd name="connsiteX0" fmla="*/ 487680 w 960120"/>
              <a:gd name="connsiteY0" fmla="*/ 350520 h 777240"/>
              <a:gd name="connsiteX1" fmla="*/ 518160 w 960120"/>
              <a:gd name="connsiteY1" fmla="*/ 426720 h 777240"/>
              <a:gd name="connsiteX2" fmla="*/ 548640 w 960120"/>
              <a:gd name="connsiteY2" fmla="*/ 381000 h 777240"/>
              <a:gd name="connsiteX3" fmla="*/ 533400 w 960120"/>
              <a:gd name="connsiteY3" fmla="*/ 320040 h 777240"/>
              <a:gd name="connsiteX4" fmla="*/ 426720 w 960120"/>
              <a:gd name="connsiteY4" fmla="*/ 320040 h 777240"/>
              <a:gd name="connsiteX5" fmla="*/ 396240 w 960120"/>
              <a:gd name="connsiteY5" fmla="*/ 365760 h 777240"/>
              <a:gd name="connsiteX6" fmla="*/ 396240 w 960120"/>
              <a:gd name="connsiteY6" fmla="*/ 533400 h 777240"/>
              <a:gd name="connsiteX7" fmla="*/ 594360 w 960120"/>
              <a:gd name="connsiteY7" fmla="*/ 518160 h 777240"/>
              <a:gd name="connsiteX8" fmla="*/ 594360 w 960120"/>
              <a:gd name="connsiteY8" fmla="*/ 243840 h 777240"/>
              <a:gd name="connsiteX9" fmla="*/ 502920 w 960120"/>
              <a:gd name="connsiteY9" fmla="*/ 213360 h 777240"/>
              <a:gd name="connsiteX10" fmla="*/ 335280 w 960120"/>
              <a:gd name="connsiteY10" fmla="*/ 243840 h 777240"/>
              <a:gd name="connsiteX11" fmla="*/ 289560 w 960120"/>
              <a:gd name="connsiteY11" fmla="*/ 274320 h 777240"/>
              <a:gd name="connsiteX12" fmla="*/ 274320 w 960120"/>
              <a:gd name="connsiteY12" fmla="*/ 579120 h 777240"/>
              <a:gd name="connsiteX13" fmla="*/ 320040 w 960120"/>
              <a:gd name="connsiteY13" fmla="*/ 594360 h 777240"/>
              <a:gd name="connsiteX14" fmla="*/ 518160 w 960120"/>
              <a:gd name="connsiteY14" fmla="*/ 594360 h 777240"/>
              <a:gd name="connsiteX15" fmla="*/ 563880 w 960120"/>
              <a:gd name="connsiteY15" fmla="*/ 624840 h 777240"/>
              <a:gd name="connsiteX16" fmla="*/ 640080 w 960120"/>
              <a:gd name="connsiteY16" fmla="*/ 609600 h 777240"/>
              <a:gd name="connsiteX17" fmla="*/ 670560 w 960120"/>
              <a:gd name="connsiteY17" fmla="*/ 563880 h 777240"/>
              <a:gd name="connsiteX18" fmla="*/ 609600 w 960120"/>
              <a:gd name="connsiteY18" fmla="*/ 396240 h 777240"/>
              <a:gd name="connsiteX19" fmla="*/ 746760 w 960120"/>
              <a:gd name="connsiteY19" fmla="*/ 320040 h 777240"/>
              <a:gd name="connsiteX20" fmla="*/ 792480 w 960120"/>
              <a:gd name="connsiteY20" fmla="*/ 304800 h 777240"/>
              <a:gd name="connsiteX21" fmla="*/ 701040 w 960120"/>
              <a:gd name="connsiteY21" fmla="*/ 243840 h 777240"/>
              <a:gd name="connsiteX22" fmla="*/ 609600 w 960120"/>
              <a:gd name="connsiteY22" fmla="*/ 198120 h 777240"/>
              <a:gd name="connsiteX23" fmla="*/ 533400 w 960120"/>
              <a:gd name="connsiteY23" fmla="*/ 137160 h 777240"/>
              <a:gd name="connsiteX24" fmla="*/ 441960 w 960120"/>
              <a:gd name="connsiteY24" fmla="*/ 167640 h 777240"/>
              <a:gd name="connsiteX25" fmla="*/ 396240 w 960120"/>
              <a:gd name="connsiteY25" fmla="*/ 152400 h 777240"/>
              <a:gd name="connsiteX26" fmla="*/ 335280 w 960120"/>
              <a:gd name="connsiteY26" fmla="*/ 152400 h 777240"/>
              <a:gd name="connsiteX27" fmla="*/ 320040 w 960120"/>
              <a:gd name="connsiteY27" fmla="*/ 213360 h 777240"/>
              <a:gd name="connsiteX28" fmla="*/ 274320 w 960120"/>
              <a:gd name="connsiteY28" fmla="*/ 243840 h 777240"/>
              <a:gd name="connsiteX29" fmla="*/ 182880 w 960120"/>
              <a:gd name="connsiteY29" fmla="*/ 320040 h 777240"/>
              <a:gd name="connsiteX30" fmla="*/ 167640 w 960120"/>
              <a:gd name="connsiteY30" fmla="*/ 365760 h 777240"/>
              <a:gd name="connsiteX31" fmla="*/ 106680 w 960120"/>
              <a:gd name="connsiteY31" fmla="*/ 441960 h 777240"/>
              <a:gd name="connsiteX32" fmla="*/ 167640 w 960120"/>
              <a:gd name="connsiteY32" fmla="*/ 457200 h 777240"/>
              <a:gd name="connsiteX33" fmla="*/ 198120 w 960120"/>
              <a:gd name="connsiteY33" fmla="*/ 594360 h 777240"/>
              <a:gd name="connsiteX34" fmla="*/ 289560 w 960120"/>
              <a:gd name="connsiteY34" fmla="*/ 640080 h 777240"/>
              <a:gd name="connsiteX35" fmla="*/ 320040 w 960120"/>
              <a:gd name="connsiteY35" fmla="*/ 655320 h 777240"/>
              <a:gd name="connsiteX36" fmla="*/ 365760 w 960120"/>
              <a:gd name="connsiteY36" fmla="*/ 716280 h 777240"/>
              <a:gd name="connsiteX37" fmla="*/ 396240 w 960120"/>
              <a:gd name="connsiteY37" fmla="*/ 670560 h 777240"/>
              <a:gd name="connsiteX38" fmla="*/ 457200 w 960120"/>
              <a:gd name="connsiteY38" fmla="*/ 655320 h 777240"/>
              <a:gd name="connsiteX39" fmla="*/ 502920 w 960120"/>
              <a:gd name="connsiteY39" fmla="*/ 640080 h 777240"/>
              <a:gd name="connsiteX40" fmla="*/ 518160 w 960120"/>
              <a:gd name="connsiteY40" fmla="*/ 685800 h 777240"/>
              <a:gd name="connsiteX41" fmla="*/ 609600 w 960120"/>
              <a:gd name="connsiteY41" fmla="*/ 716280 h 777240"/>
              <a:gd name="connsiteX42" fmla="*/ 670560 w 960120"/>
              <a:gd name="connsiteY42" fmla="*/ 701040 h 777240"/>
              <a:gd name="connsiteX43" fmla="*/ 685800 w 960120"/>
              <a:gd name="connsiteY43" fmla="*/ 533400 h 777240"/>
              <a:gd name="connsiteX44" fmla="*/ 701040 w 960120"/>
              <a:gd name="connsiteY44" fmla="*/ 457200 h 777240"/>
              <a:gd name="connsiteX45" fmla="*/ 777240 w 960120"/>
              <a:gd name="connsiteY45" fmla="*/ 426720 h 777240"/>
              <a:gd name="connsiteX46" fmla="*/ 807720 w 960120"/>
              <a:gd name="connsiteY46" fmla="*/ 381000 h 777240"/>
              <a:gd name="connsiteX47" fmla="*/ 822960 w 960120"/>
              <a:gd name="connsiteY47" fmla="*/ 335280 h 777240"/>
              <a:gd name="connsiteX48" fmla="*/ 868680 w 960120"/>
              <a:gd name="connsiteY48" fmla="*/ 304800 h 777240"/>
              <a:gd name="connsiteX49" fmla="*/ 853440 w 960120"/>
              <a:gd name="connsiteY49" fmla="*/ 213360 h 777240"/>
              <a:gd name="connsiteX50" fmla="*/ 762000 w 960120"/>
              <a:gd name="connsiteY50" fmla="*/ 182880 h 777240"/>
              <a:gd name="connsiteX51" fmla="*/ 716280 w 960120"/>
              <a:gd name="connsiteY51" fmla="*/ 137160 h 777240"/>
              <a:gd name="connsiteX52" fmla="*/ 670560 w 960120"/>
              <a:gd name="connsiteY52" fmla="*/ 167640 h 777240"/>
              <a:gd name="connsiteX53" fmla="*/ 640080 w 960120"/>
              <a:gd name="connsiteY53" fmla="*/ 106680 h 777240"/>
              <a:gd name="connsiteX54" fmla="*/ 533400 w 960120"/>
              <a:gd name="connsiteY54" fmla="*/ 60960 h 777240"/>
              <a:gd name="connsiteX55" fmla="*/ 457200 w 960120"/>
              <a:gd name="connsiteY55" fmla="*/ 45720 h 777240"/>
              <a:gd name="connsiteX56" fmla="*/ 320040 w 960120"/>
              <a:gd name="connsiteY56" fmla="*/ 45720 h 777240"/>
              <a:gd name="connsiteX57" fmla="*/ 243840 w 960120"/>
              <a:gd name="connsiteY57" fmla="*/ 60960 h 777240"/>
              <a:gd name="connsiteX58" fmla="*/ 198120 w 960120"/>
              <a:gd name="connsiteY58" fmla="*/ 76200 h 777240"/>
              <a:gd name="connsiteX59" fmla="*/ 182880 w 960120"/>
              <a:gd name="connsiteY59" fmla="*/ 137160 h 777240"/>
              <a:gd name="connsiteX60" fmla="*/ 167640 w 960120"/>
              <a:gd name="connsiteY60" fmla="*/ 304800 h 777240"/>
              <a:gd name="connsiteX61" fmla="*/ 152400 w 960120"/>
              <a:gd name="connsiteY61" fmla="*/ 350520 h 777240"/>
              <a:gd name="connsiteX62" fmla="*/ 45720 w 960120"/>
              <a:gd name="connsiteY62" fmla="*/ 320040 h 777240"/>
              <a:gd name="connsiteX63" fmla="*/ 0 w 960120"/>
              <a:gd name="connsiteY63" fmla="*/ 304800 h 777240"/>
              <a:gd name="connsiteX64" fmla="*/ 15240 w 960120"/>
              <a:gd name="connsiteY64" fmla="*/ 350520 h 777240"/>
              <a:gd name="connsiteX65" fmla="*/ 45720 w 960120"/>
              <a:gd name="connsiteY65" fmla="*/ 487680 h 777240"/>
              <a:gd name="connsiteX66" fmla="*/ 76200 w 960120"/>
              <a:gd name="connsiteY66" fmla="*/ 533400 h 777240"/>
              <a:gd name="connsiteX67" fmla="*/ 121920 w 960120"/>
              <a:gd name="connsiteY67" fmla="*/ 548640 h 777240"/>
              <a:gd name="connsiteX68" fmla="*/ 182880 w 960120"/>
              <a:gd name="connsiteY68" fmla="*/ 655320 h 777240"/>
              <a:gd name="connsiteX69" fmla="*/ 213360 w 960120"/>
              <a:gd name="connsiteY69" fmla="*/ 701040 h 777240"/>
              <a:gd name="connsiteX70" fmla="*/ 228600 w 960120"/>
              <a:gd name="connsiteY70" fmla="*/ 746760 h 777240"/>
              <a:gd name="connsiteX71" fmla="*/ 320040 w 960120"/>
              <a:gd name="connsiteY71" fmla="*/ 777240 h 777240"/>
              <a:gd name="connsiteX72" fmla="*/ 472440 w 960120"/>
              <a:gd name="connsiteY72" fmla="*/ 762000 h 777240"/>
              <a:gd name="connsiteX73" fmla="*/ 563880 w 960120"/>
              <a:gd name="connsiteY73" fmla="*/ 731520 h 777240"/>
              <a:gd name="connsiteX74" fmla="*/ 609600 w 960120"/>
              <a:gd name="connsiteY74" fmla="*/ 716280 h 777240"/>
              <a:gd name="connsiteX75" fmla="*/ 670560 w 960120"/>
              <a:gd name="connsiteY75" fmla="*/ 670560 h 777240"/>
              <a:gd name="connsiteX76" fmla="*/ 716280 w 960120"/>
              <a:gd name="connsiteY76" fmla="*/ 685800 h 777240"/>
              <a:gd name="connsiteX77" fmla="*/ 731520 w 960120"/>
              <a:gd name="connsiteY77" fmla="*/ 624840 h 777240"/>
              <a:gd name="connsiteX78" fmla="*/ 807720 w 960120"/>
              <a:gd name="connsiteY78" fmla="*/ 563880 h 777240"/>
              <a:gd name="connsiteX79" fmla="*/ 883920 w 960120"/>
              <a:gd name="connsiteY79" fmla="*/ 457200 h 777240"/>
              <a:gd name="connsiteX80" fmla="*/ 960120 w 960120"/>
              <a:gd name="connsiteY80" fmla="*/ 441960 h 777240"/>
              <a:gd name="connsiteX81" fmla="*/ 914400 w 960120"/>
              <a:gd name="connsiteY81" fmla="*/ 350520 h 777240"/>
              <a:gd name="connsiteX82" fmla="*/ 868680 w 960120"/>
              <a:gd name="connsiteY82" fmla="*/ 320040 h 777240"/>
              <a:gd name="connsiteX83" fmla="*/ 853440 w 960120"/>
              <a:gd name="connsiteY83" fmla="*/ 274320 h 777240"/>
              <a:gd name="connsiteX84" fmla="*/ 838200 w 960120"/>
              <a:gd name="connsiteY84" fmla="*/ 167640 h 777240"/>
              <a:gd name="connsiteX85" fmla="*/ 716280 w 960120"/>
              <a:gd name="connsiteY85" fmla="*/ 60960 h 777240"/>
              <a:gd name="connsiteX86" fmla="*/ 640080 w 960120"/>
              <a:gd name="connsiteY86" fmla="*/ 0 h 777240"/>
              <a:gd name="connsiteX0" fmla="*/ 487680 w 960120"/>
              <a:gd name="connsiteY0" fmla="*/ 350520 h 777240"/>
              <a:gd name="connsiteX1" fmla="*/ 518160 w 960120"/>
              <a:gd name="connsiteY1" fmla="*/ 426720 h 777240"/>
              <a:gd name="connsiteX2" fmla="*/ 548640 w 960120"/>
              <a:gd name="connsiteY2" fmla="*/ 381000 h 777240"/>
              <a:gd name="connsiteX3" fmla="*/ 533400 w 960120"/>
              <a:gd name="connsiteY3" fmla="*/ 320040 h 777240"/>
              <a:gd name="connsiteX4" fmla="*/ 426720 w 960120"/>
              <a:gd name="connsiteY4" fmla="*/ 320040 h 777240"/>
              <a:gd name="connsiteX5" fmla="*/ 396240 w 960120"/>
              <a:gd name="connsiteY5" fmla="*/ 365760 h 777240"/>
              <a:gd name="connsiteX6" fmla="*/ 396240 w 960120"/>
              <a:gd name="connsiteY6" fmla="*/ 533400 h 777240"/>
              <a:gd name="connsiteX7" fmla="*/ 594360 w 960120"/>
              <a:gd name="connsiteY7" fmla="*/ 518160 h 777240"/>
              <a:gd name="connsiteX8" fmla="*/ 594360 w 960120"/>
              <a:gd name="connsiteY8" fmla="*/ 243840 h 777240"/>
              <a:gd name="connsiteX9" fmla="*/ 502920 w 960120"/>
              <a:gd name="connsiteY9" fmla="*/ 213360 h 777240"/>
              <a:gd name="connsiteX10" fmla="*/ 335280 w 960120"/>
              <a:gd name="connsiteY10" fmla="*/ 243840 h 777240"/>
              <a:gd name="connsiteX11" fmla="*/ 289560 w 960120"/>
              <a:gd name="connsiteY11" fmla="*/ 274320 h 777240"/>
              <a:gd name="connsiteX12" fmla="*/ 274320 w 960120"/>
              <a:gd name="connsiteY12" fmla="*/ 579120 h 777240"/>
              <a:gd name="connsiteX13" fmla="*/ 320040 w 960120"/>
              <a:gd name="connsiteY13" fmla="*/ 594360 h 777240"/>
              <a:gd name="connsiteX14" fmla="*/ 518160 w 960120"/>
              <a:gd name="connsiteY14" fmla="*/ 594360 h 777240"/>
              <a:gd name="connsiteX15" fmla="*/ 563880 w 960120"/>
              <a:gd name="connsiteY15" fmla="*/ 624840 h 777240"/>
              <a:gd name="connsiteX16" fmla="*/ 640080 w 960120"/>
              <a:gd name="connsiteY16" fmla="*/ 609600 h 777240"/>
              <a:gd name="connsiteX17" fmla="*/ 670560 w 960120"/>
              <a:gd name="connsiteY17" fmla="*/ 563880 h 777240"/>
              <a:gd name="connsiteX18" fmla="*/ 609600 w 960120"/>
              <a:gd name="connsiteY18" fmla="*/ 396240 h 777240"/>
              <a:gd name="connsiteX19" fmla="*/ 746760 w 960120"/>
              <a:gd name="connsiteY19" fmla="*/ 320040 h 777240"/>
              <a:gd name="connsiteX20" fmla="*/ 792480 w 960120"/>
              <a:gd name="connsiteY20" fmla="*/ 304800 h 777240"/>
              <a:gd name="connsiteX21" fmla="*/ 701040 w 960120"/>
              <a:gd name="connsiteY21" fmla="*/ 243840 h 777240"/>
              <a:gd name="connsiteX22" fmla="*/ 609600 w 960120"/>
              <a:gd name="connsiteY22" fmla="*/ 198120 h 777240"/>
              <a:gd name="connsiteX23" fmla="*/ 533400 w 960120"/>
              <a:gd name="connsiteY23" fmla="*/ 137160 h 777240"/>
              <a:gd name="connsiteX24" fmla="*/ 441960 w 960120"/>
              <a:gd name="connsiteY24" fmla="*/ 167640 h 777240"/>
              <a:gd name="connsiteX25" fmla="*/ 396240 w 960120"/>
              <a:gd name="connsiteY25" fmla="*/ 152400 h 777240"/>
              <a:gd name="connsiteX26" fmla="*/ 335280 w 960120"/>
              <a:gd name="connsiteY26" fmla="*/ 152400 h 777240"/>
              <a:gd name="connsiteX27" fmla="*/ 320040 w 960120"/>
              <a:gd name="connsiteY27" fmla="*/ 213360 h 777240"/>
              <a:gd name="connsiteX28" fmla="*/ 274320 w 960120"/>
              <a:gd name="connsiteY28" fmla="*/ 243840 h 777240"/>
              <a:gd name="connsiteX29" fmla="*/ 182880 w 960120"/>
              <a:gd name="connsiteY29" fmla="*/ 320040 h 777240"/>
              <a:gd name="connsiteX30" fmla="*/ 167640 w 960120"/>
              <a:gd name="connsiteY30" fmla="*/ 365760 h 777240"/>
              <a:gd name="connsiteX31" fmla="*/ 106680 w 960120"/>
              <a:gd name="connsiteY31" fmla="*/ 441960 h 777240"/>
              <a:gd name="connsiteX32" fmla="*/ 167640 w 960120"/>
              <a:gd name="connsiteY32" fmla="*/ 457200 h 777240"/>
              <a:gd name="connsiteX33" fmla="*/ 198120 w 960120"/>
              <a:gd name="connsiteY33" fmla="*/ 594360 h 777240"/>
              <a:gd name="connsiteX34" fmla="*/ 289560 w 960120"/>
              <a:gd name="connsiteY34" fmla="*/ 640080 h 777240"/>
              <a:gd name="connsiteX35" fmla="*/ 320040 w 960120"/>
              <a:gd name="connsiteY35" fmla="*/ 655320 h 777240"/>
              <a:gd name="connsiteX36" fmla="*/ 365760 w 960120"/>
              <a:gd name="connsiteY36" fmla="*/ 716280 h 777240"/>
              <a:gd name="connsiteX37" fmla="*/ 396240 w 960120"/>
              <a:gd name="connsiteY37" fmla="*/ 670560 h 777240"/>
              <a:gd name="connsiteX38" fmla="*/ 457200 w 960120"/>
              <a:gd name="connsiteY38" fmla="*/ 655320 h 777240"/>
              <a:gd name="connsiteX39" fmla="*/ 502920 w 960120"/>
              <a:gd name="connsiteY39" fmla="*/ 640080 h 777240"/>
              <a:gd name="connsiteX40" fmla="*/ 518160 w 960120"/>
              <a:gd name="connsiteY40" fmla="*/ 685800 h 777240"/>
              <a:gd name="connsiteX41" fmla="*/ 609600 w 960120"/>
              <a:gd name="connsiteY41" fmla="*/ 716280 h 777240"/>
              <a:gd name="connsiteX42" fmla="*/ 670560 w 960120"/>
              <a:gd name="connsiteY42" fmla="*/ 701040 h 777240"/>
              <a:gd name="connsiteX43" fmla="*/ 685800 w 960120"/>
              <a:gd name="connsiteY43" fmla="*/ 533400 h 777240"/>
              <a:gd name="connsiteX44" fmla="*/ 701040 w 960120"/>
              <a:gd name="connsiteY44" fmla="*/ 457200 h 777240"/>
              <a:gd name="connsiteX45" fmla="*/ 777240 w 960120"/>
              <a:gd name="connsiteY45" fmla="*/ 426720 h 777240"/>
              <a:gd name="connsiteX46" fmla="*/ 807720 w 960120"/>
              <a:gd name="connsiteY46" fmla="*/ 381000 h 777240"/>
              <a:gd name="connsiteX47" fmla="*/ 822960 w 960120"/>
              <a:gd name="connsiteY47" fmla="*/ 335280 h 777240"/>
              <a:gd name="connsiteX48" fmla="*/ 868680 w 960120"/>
              <a:gd name="connsiteY48" fmla="*/ 304800 h 777240"/>
              <a:gd name="connsiteX49" fmla="*/ 853440 w 960120"/>
              <a:gd name="connsiteY49" fmla="*/ 213360 h 777240"/>
              <a:gd name="connsiteX50" fmla="*/ 762000 w 960120"/>
              <a:gd name="connsiteY50" fmla="*/ 182880 h 777240"/>
              <a:gd name="connsiteX51" fmla="*/ 716280 w 960120"/>
              <a:gd name="connsiteY51" fmla="*/ 137160 h 777240"/>
              <a:gd name="connsiteX52" fmla="*/ 670560 w 960120"/>
              <a:gd name="connsiteY52" fmla="*/ 167640 h 777240"/>
              <a:gd name="connsiteX53" fmla="*/ 640080 w 960120"/>
              <a:gd name="connsiteY53" fmla="*/ 106680 h 777240"/>
              <a:gd name="connsiteX54" fmla="*/ 533400 w 960120"/>
              <a:gd name="connsiteY54" fmla="*/ 60960 h 777240"/>
              <a:gd name="connsiteX55" fmla="*/ 457200 w 960120"/>
              <a:gd name="connsiteY55" fmla="*/ 45720 h 777240"/>
              <a:gd name="connsiteX56" fmla="*/ 320040 w 960120"/>
              <a:gd name="connsiteY56" fmla="*/ 45720 h 777240"/>
              <a:gd name="connsiteX57" fmla="*/ 243840 w 960120"/>
              <a:gd name="connsiteY57" fmla="*/ 60960 h 777240"/>
              <a:gd name="connsiteX58" fmla="*/ 198120 w 960120"/>
              <a:gd name="connsiteY58" fmla="*/ 76200 h 777240"/>
              <a:gd name="connsiteX59" fmla="*/ 182880 w 960120"/>
              <a:gd name="connsiteY59" fmla="*/ 137160 h 777240"/>
              <a:gd name="connsiteX60" fmla="*/ 167640 w 960120"/>
              <a:gd name="connsiteY60" fmla="*/ 304800 h 777240"/>
              <a:gd name="connsiteX61" fmla="*/ 152400 w 960120"/>
              <a:gd name="connsiteY61" fmla="*/ 350520 h 777240"/>
              <a:gd name="connsiteX62" fmla="*/ 45720 w 960120"/>
              <a:gd name="connsiteY62" fmla="*/ 320040 h 777240"/>
              <a:gd name="connsiteX63" fmla="*/ 0 w 960120"/>
              <a:gd name="connsiteY63" fmla="*/ 304800 h 777240"/>
              <a:gd name="connsiteX64" fmla="*/ 15240 w 960120"/>
              <a:gd name="connsiteY64" fmla="*/ 350520 h 777240"/>
              <a:gd name="connsiteX65" fmla="*/ 45720 w 960120"/>
              <a:gd name="connsiteY65" fmla="*/ 487680 h 777240"/>
              <a:gd name="connsiteX66" fmla="*/ 76200 w 960120"/>
              <a:gd name="connsiteY66" fmla="*/ 533400 h 777240"/>
              <a:gd name="connsiteX67" fmla="*/ 121920 w 960120"/>
              <a:gd name="connsiteY67" fmla="*/ 548640 h 777240"/>
              <a:gd name="connsiteX68" fmla="*/ 182880 w 960120"/>
              <a:gd name="connsiteY68" fmla="*/ 655320 h 777240"/>
              <a:gd name="connsiteX69" fmla="*/ 213360 w 960120"/>
              <a:gd name="connsiteY69" fmla="*/ 701040 h 777240"/>
              <a:gd name="connsiteX70" fmla="*/ 228600 w 960120"/>
              <a:gd name="connsiteY70" fmla="*/ 746760 h 777240"/>
              <a:gd name="connsiteX71" fmla="*/ 320040 w 960120"/>
              <a:gd name="connsiteY71" fmla="*/ 777240 h 777240"/>
              <a:gd name="connsiteX72" fmla="*/ 472440 w 960120"/>
              <a:gd name="connsiteY72" fmla="*/ 762000 h 777240"/>
              <a:gd name="connsiteX73" fmla="*/ 563880 w 960120"/>
              <a:gd name="connsiteY73" fmla="*/ 731520 h 777240"/>
              <a:gd name="connsiteX74" fmla="*/ 609600 w 960120"/>
              <a:gd name="connsiteY74" fmla="*/ 716280 h 777240"/>
              <a:gd name="connsiteX75" fmla="*/ 670560 w 960120"/>
              <a:gd name="connsiteY75" fmla="*/ 670560 h 777240"/>
              <a:gd name="connsiteX76" fmla="*/ 716280 w 960120"/>
              <a:gd name="connsiteY76" fmla="*/ 685800 h 777240"/>
              <a:gd name="connsiteX77" fmla="*/ 731520 w 960120"/>
              <a:gd name="connsiteY77" fmla="*/ 624840 h 777240"/>
              <a:gd name="connsiteX78" fmla="*/ 807720 w 960120"/>
              <a:gd name="connsiteY78" fmla="*/ 563880 h 777240"/>
              <a:gd name="connsiteX79" fmla="*/ 883920 w 960120"/>
              <a:gd name="connsiteY79" fmla="*/ 457200 h 777240"/>
              <a:gd name="connsiteX80" fmla="*/ 960120 w 960120"/>
              <a:gd name="connsiteY80" fmla="*/ 441960 h 777240"/>
              <a:gd name="connsiteX81" fmla="*/ 914400 w 960120"/>
              <a:gd name="connsiteY81" fmla="*/ 350520 h 777240"/>
              <a:gd name="connsiteX82" fmla="*/ 868680 w 960120"/>
              <a:gd name="connsiteY82" fmla="*/ 320040 h 777240"/>
              <a:gd name="connsiteX83" fmla="*/ 853440 w 960120"/>
              <a:gd name="connsiteY83" fmla="*/ 274320 h 777240"/>
              <a:gd name="connsiteX84" fmla="*/ 838200 w 960120"/>
              <a:gd name="connsiteY84" fmla="*/ 167640 h 777240"/>
              <a:gd name="connsiteX85" fmla="*/ 716280 w 960120"/>
              <a:gd name="connsiteY85" fmla="*/ 60960 h 777240"/>
              <a:gd name="connsiteX86" fmla="*/ 640080 w 960120"/>
              <a:gd name="connsiteY86" fmla="*/ 0 h 777240"/>
              <a:gd name="connsiteX0" fmla="*/ 487680 w 960120"/>
              <a:gd name="connsiteY0" fmla="*/ 350520 h 777240"/>
              <a:gd name="connsiteX1" fmla="*/ 518160 w 960120"/>
              <a:gd name="connsiteY1" fmla="*/ 426720 h 777240"/>
              <a:gd name="connsiteX2" fmla="*/ 548640 w 960120"/>
              <a:gd name="connsiteY2" fmla="*/ 381000 h 777240"/>
              <a:gd name="connsiteX3" fmla="*/ 533400 w 960120"/>
              <a:gd name="connsiteY3" fmla="*/ 320040 h 777240"/>
              <a:gd name="connsiteX4" fmla="*/ 426720 w 960120"/>
              <a:gd name="connsiteY4" fmla="*/ 320040 h 777240"/>
              <a:gd name="connsiteX5" fmla="*/ 396240 w 960120"/>
              <a:gd name="connsiteY5" fmla="*/ 365760 h 777240"/>
              <a:gd name="connsiteX6" fmla="*/ 396240 w 960120"/>
              <a:gd name="connsiteY6" fmla="*/ 533400 h 777240"/>
              <a:gd name="connsiteX7" fmla="*/ 594360 w 960120"/>
              <a:gd name="connsiteY7" fmla="*/ 518160 h 777240"/>
              <a:gd name="connsiteX8" fmla="*/ 594360 w 960120"/>
              <a:gd name="connsiteY8" fmla="*/ 243840 h 777240"/>
              <a:gd name="connsiteX9" fmla="*/ 502920 w 960120"/>
              <a:gd name="connsiteY9" fmla="*/ 213360 h 777240"/>
              <a:gd name="connsiteX10" fmla="*/ 335280 w 960120"/>
              <a:gd name="connsiteY10" fmla="*/ 243840 h 777240"/>
              <a:gd name="connsiteX11" fmla="*/ 289560 w 960120"/>
              <a:gd name="connsiteY11" fmla="*/ 274320 h 777240"/>
              <a:gd name="connsiteX12" fmla="*/ 259080 w 960120"/>
              <a:gd name="connsiteY12" fmla="*/ 472440 h 777240"/>
              <a:gd name="connsiteX13" fmla="*/ 274320 w 960120"/>
              <a:gd name="connsiteY13" fmla="*/ 579120 h 777240"/>
              <a:gd name="connsiteX14" fmla="*/ 320040 w 960120"/>
              <a:gd name="connsiteY14" fmla="*/ 594360 h 777240"/>
              <a:gd name="connsiteX15" fmla="*/ 518160 w 960120"/>
              <a:gd name="connsiteY15" fmla="*/ 594360 h 777240"/>
              <a:gd name="connsiteX16" fmla="*/ 563880 w 960120"/>
              <a:gd name="connsiteY16" fmla="*/ 624840 h 777240"/>
              <a:gd name="connsiteX17" fmla="*/ 640080 w 960120"/>
              <a:gd name="connsiteY17" fmla="*/ 609600 h 777240"/>
              <a:gd name="connsiteX18" fmla="*/ 670560 w 960120"/>
              <a:gd name="connsiteY18" fmla="*/ 563880 h 777240"/>
              <a:gd name="connsiteX19" fmla="*/ 609600 w 960120"/>
              <a:gd name="connsiteY19" fmla="*/ 396240 h 777240"/>
              <a:gd name="connsiteX20" fmla="*/ 746760 w 960120"/>
              <a:gd name="connsiteY20" fmla="*/ 320040 h 777240"/>
              <a:gd name="connsiteX21" fmla="*/ 792480 w 960120"/>
              <a:gd name="connsiteY21" fmla="*/ 304800 h 777240"/>
              <a:gd name="connsiteX22" fmla="*/ 701040 w 960120"/>
              <a:gd name="connsiteY22" fmla="*/ 243840 h 777240"/>
              <a:gd name="connsiteX23" fmla="*/ 609600 w 960120"/>
              <a:gd name="connsiteY23" fmla="*/ 198120 h 777240"/>
              <a:gd name="connsiteX24" fmla="*/ 533400 w 960120"/>
              <a:gd name="connsiteY24" fmla="*/ 137160 h 777240"/>
              <a:gd name="connsiteX25" fmla="*/ 441960 w 960120"/>
              <a:gd name="connsiteY25" fmla="*/ 167640 h 777240"/>
              <a:gd name="connsiteX26" fmla="*/ 396240 w 960120"/>
              <a:gd name="connsiteY26" fmla="*/ 152400 h 777240"/>
              <a:gd name="connsiteX27" fmla="*/ 335280 w 960120"/>
              <a:gd name="connsiteY27" fmla="*/ 152400 h 777240"/>
              <a:gd name="connsiteX28" fmla="*/ 320040 w 960120"/>
              <a:gd name="connsiteY28" fmla="*/ 213360 h 777240"/>
              <a:gd name="connsiteX29" fmla="*/ 274320 w 960120"/>
              <a:gd name="connsiteY29" fmla="*/ 243840 h 777240"/>
              <a:gd name="connsiteX30" fmla="*/ 182880 w 960120"/>
              <a:gd name="connsiteY30" fmla="*/ 320040 h 777240"/>
              <a:gd name="connsiteX31" fmla="*/ 167640 w 960120"/>
              <a:gd name="connsiteY31" fmla="*/ 365760 h 777240"/>
              <a:gd name="connsiteX32" fmla="*/ 106680 w 960120"/>
              <a:gd name="connsiteY32" fmla="*/ 441960 h 777240"/>
              <a:gd name="connsiteX33" fmla="*/ 167640 w 960120"/>
              <a:gd name="connsiteY33" fmla="*/ 457200 h 777240"/>
              <a:gd name="connsiteX34" fmla="*/ 198120 w 960120"/>
              <a:gd name="connsiteY34" fmla="*/ 594360 h 777240"/>
              <a:gd name="connsiteX35" fmla="*/ 289560 w 960120"/>
              <a:gd name="connsiteY35" fmla="*/ 640080 h 777240"/>
              <a:gd name="connsiteX36" fmla="*/ 320040 w 960120"/>
              <a:gd name="connsiteY36" fmla="*/ 655320 h 777240"/>
              <a:gd name="connsiteX37" fmla="*/ 365760 w 960120"/>
              <a:gd name="connsiteY37" fmla="*/ 716280 h 777240"/>
              <a:gd name="connsiteX38" fmla="*/ 396240 w 960120"/>
              <a:gd name="connsiteY38" fmla="*/ 670560 h 777240"/>
              <a:gd name="connsiteX39" fmla="*/ 457200 w 960120"/>
              <a:gd name="connsiteY39" fmla="*/ 655320 h 777240"/>
              <a:gd name="connsiteX40" fmla="*/ 502920 w 960120"/>
              <a:gd name="connsiteY40" fmla="*/ 640080 h 777240"/>
              <a:gd name="connsiteX41" fmla="*/ 518160 w 960120"/>
              <a:gd name="connsiteY41" fmla="*/ 685800 h 777240"/>
              <a:gd name="connsiteX42" fmla="*/ 609600 w 960120"/>
              <a:gd name="connsiteY42" fmla="*/ 716280 h 777240"/>
              <a:gd name="connsiteX43" fmla="*/ 670560 w 960120"/>
              <a:gd name="connsiteY43" fmla="*/ 701040 h 777240"/>
              <a:gd name="connsiteX44" fmla="*/ 685800 w 960120"/>
              <a:gd name="connsiteY44" fmla="*/ 533400 h 777240"/>
              <a:gd name="connsiteX45" fmla="*/ 701040 w 960120"/>
              <a:gd name="connsiteY45" fmla="*/ 457200 h 777240"/>
              <a:gd name="connsiteX46" fmla="*/ 777240 w 960120"/>
              <a:gd name="connsiteY46" fmla="*/ 426720 h 777240"/>
              <a:gd name="connsiteX47" fmla="*/ 807720 w 960120"/>
              <a:gd name="connsiteY47" fmla="*/ 381000 h 777240"/>
              <a:gd name="connsiteX48" fmla="*/ 822960 w 960120"/>
              <a:gd name="connsiteY48" fmla="*/ 335280 h 777240"/>
              <a:gd name="connsiteX49" fmla="*/ 868680 w 960120"/>
              <a:gd name="connsiteY49" fmla="*/ 304800 h 777240"/>
              <a:gd name="connsiteX50" fmla="*/ 853440 w 960120"/>
              <a:gd name="connsiteY50" fmla="*/ 213360 h 777240"/>
              <a:gd name="connsiteX51" fmla="*/ 762000 w 960120"/>
              <a:gd name="connsiteY51" fmla="*/ 182880 h 777240"/>
              <a:gd name="connsiteX52" fmla="*/ 716280 w 960120"/>
              <a:gd name="connsiteY52" fmla="*/ 137160 h 777240"/>
              <a:gd name="connsiteX53" fmla="*/ 670560 w 960120"/>
              <a:gd name="connsiteY53" fmla="*/ 167640 h 777240"/>
              <a:gd name="connsiteX54" fmla="*/ 640080 w 960120"/>
              <a:gd name="connsiteY54" fmla="*/ 106680 h 777240"/>
              <a:gd name="connsiteX55" fmla="*/ 533400 w 960120"/>
              <a:gd name="connsiteY55" fmla="*/ 60960 h 777240"/>
              <a:gd name="connsiteX56" fmla="*/ 457200 w 960120"/>
              <a:gd name="connsiteY56" fmla="*/ 45720 h 777240"/>
              <a:gd name="connsiteX57" fmla="*/ 320040 w 960120"/>
              <a:gd name="connsiteY57" fmla="*/ 45720 h 777240"/>
              <a:gd name="connsiteX58" fmla="*/ 243840 w 960120"/>
              <a:gd name="connsiteY58" fmla="*/ 60960 h 777240"/>
              <a:gd name="connsiteX59" fmla="*/ 198120 w 960120"/>
              <a:gd name="connsiteY59" fmla="*/ 76200 h 777240"/>
              <a:gd name="connsiteX60" fmla="*/ 182880 w 960120"/>
              <a:gd name="connsiteY60" fmla="*/ 137160 h 777240"/>
              <a:gd name="connsiteX61" fmla="*/ 167640 w 960120"/>
              <a:gd name="connsiteY61" fmla="*/ 304800 h 777240"/>
              <a:gd name="connsiteX62" fmla="*/ 152400 w 960120"/>
              <a:gd name="connsiteY62" fmla="*/ 350520 h 777240"/>
              <a:gd name="connsiteX63" fmla="*/ 45720 w 960120"/>
              <a:gd name="connsiteY63" fmla="*/ 320040 h 777240"/>
              <a:gd name="connsiteX64" fmla="*/ 0 w 960120"/>
              <a:gd name="connsiteY64" fmla="*/ 304800 h 777240"/>
              <a:gd name="connsiteX65" fmla="*/ 15240 w 960120"/>
              <a:gd name="connsiteY65" fmla="*/ 350520 h 777240"/>
              <a:gd name="connsiteX66" fmla="*/ 45720 w 960120"/>
              <a:gd name="connsiteY66" fmla="*/ 487680 h 777240"/>
              <a:gd name="connsiteX67" fmla="*/ 76200 w 960120"/>
              <a:gd name="connsiteY67" fmla="*/ 533400 h 777240"/>
              <a:gd name="connsiteX68" fmla="*/ 121920 w 960120"/>
              <a:gd name="connsiteY68" fmla="*/ 548640 h 777240"/>
              <a:gd name="connsiteX69" fmla="*/ 182880 w 960120"/>
              <a:gd name="connsiteY69" fmla="*/ 655320 h 777240"/>
              <a:gd name="connsiteX70" fmla="*/ 213360 w 960120"/>
              <a:gd name="connsiteY70" fmla="*/ 701040 h 777240"/>
              <a:gd name="connsiteX71" fmla="*/ 228600 w 960120"/>
              <a:gd name="connsiteY71" fmla="*/ 746760 h 777240"/>
              <a:gd name="connsiteX72" fmla="*/ 320040 w 960120"/>
              <a:gd name="connsiteY72" fmla="*/ 777240 h 777240"/>
              <a:gd name="connsiteX73" fmla="*/ 472440 w 960120"/>
              <a:gd name="connsiteY73" fmla="*/ 762000 h 777240"/>
              <a:gd name="connsiteX74" fmla="*/ 563880 w 960120"/>
              <a:gd name="connsiteY74" fmla="*/ 731520 h 777240"/>
              <a:gd name="connsiteX75" fmla="*/ 609600 w 960120"/>
              <a:gd name="connsiteY75" fmla="*/ 716280 h 777240"/>
              <a:gd name="connsiteX76" fmla="*/ 670560 w 960120"/>
              <a:gd name="connsiteY76" fmla="*/ 670560 h 777240"/>
              <a:gd name="connsiteX77" fmla="*/ 716280 w 960120"/>
              <a:gd name="connsiteY77" fmla="*/ 685800 h 777240"/>
              <a:gd name="connsiteX78" fmla="*/ 731520 w 960120"/>
              <a:gd name="connsiteY78" fmla="*/ 624840 h 777240"/>
              <a:gd name="connsiteX79" fmla="*/ 807720 w 960120"/>
              <a:gd name="connsiteY79" fmla="*/ 563880 h 777240"/>
              <a:gd name="connsiteX80" fmla="*/ 883920 w 960120"/>
              <a:gd name="connsiteY80" fmla="*/ 457200 h 777240"/>
              <a:gd name="connsiteX81" fmla="*/ 960120 w 960120"/>
              <a:gd name="connsiteY81" fmla="*/ 441960 h 777240"/>
              <a:gd name="connsiteX82" fmla="*/ 914400 w 960120"/>
              <a:gd name="connsiteY82" fmla="*/ 350520 h 777240"/>
              <a:gd name="connsiteX83" fmla="*/ 868680 w 960120"/>
              <a:gd name="connsiteY83" fmla="*/ 320040 h 777240"/>
              <a:gd name="connsiteX84" fmla="*/ 853440 w 960120"/>
              <a:gd name="connsiteY84" fmla="*/ 274320 h 777240"/>
              <a:gd name="connsiteX85" fmla="*/ 838200 w 960120"/>
              <a:gd name="connsiteY85" fmla="*/ 167640 h 777240"/>
              <a:gd name="connsiteX86" fmla="*/ 716280 w 960120"/>
              <a:gd name="connsiteY86" fmla="*/ 60960 h 777240"/>
              <a:gd name="connsiteX87" fmla="*/ 640080 w 960120"/>
              <a:gd name="connsiteY87" fmla="*/ 0 h 777240"/>
              <a:gd name="connsiteX0" fmla="*/ 487680 w 960120"/>
              <a:gd name="connsiteY0" fmla="*/ 350520 h 777240"/>
              <a:gd name="connsiteX1" fmla="*/ 518160 w 960120"/>
              <a:gd name="connsiteY1" fmla="*/ 426720 h 777240"/>
              <a:gd name="connsiteX2" fmla="*/ 548640 w 960120"/>
              <a:gd name="connsiteY2" fmla="*/ 381000 h 777240"/>
              <a:gd name="connsiteX3" fmla="*/ 533400 w 960120"/>
              <a:gd name="connsiteY3" fmla="*/ 320040 h 777240"/>
              <a:gd name="connsiteX4" fmla="*/ 426720 w 960120"/>
              <a:gd name="connsiteY4" fmla="*/ 320040 h 777240"/>
              <a:gd name="connsiteX5" fmla="*/ 396240 w 960120"/>
              <a:gd name="connsiteY5" fmla="*/ 365760 h 777240"/>
              <a:gd name="connsiteX6" fmla="*/ 396240 w 960120"/>
              <a:gd name="connsiteY6" fmla="*/ 533400 h 777240"/>
              <a:gd name="connsiteX7" fmla="*/ 594360 w 960120"/>
              <a:gd name="connsiteY7" fmla="*/ 518160 h 777240"/>
              <a:gd name="connsiteX8" fmla="*/ 594360 w 960120"/>
              <a:gd name="connsiteY8" fmla="*/ 243840 h 777240"/>
              <a:gd name="connsiteX9" fmla="*/ 502920 w 960120"/>
              <a:gd name="connsiteY9" fmla="*/ 213360 h 777240"/>
              <a:gd name="connsiteX10" fmla="*/ 335280 w 960120"/>
              <a:gd name="connsiteY10" fmla="*/ 243840 h 777240"/>
              <a:gd name="connsiteX11" fmla="*/ 289560 w 960120"/>
              <a:gd name="connsiteY11" fmla="*/ 274320 h 777240"/>
              <a:gd name="connsiteX12" fmla="*/ 259080 w 960120"/>
              <a:gd name="connsiteY12" fmla="*/ 472440 h 777240"/>
              <a:gd name="connsiteX13" fmla="*/ 274320 w 960120"/>
              <a:gd name="connsiteY13" fmla="*/ 579120 h 777240"/>
              <a:gd name="connsiteX14" fmla="*/ 320040 w 960120"/>
              <a:gd name="connsiteY14" fmla="*/ 594360 h 777240"/>
              <a:gd name="connsiteX15" fmla="*/ 518160 w 960120"/>
              <a:gd name="connsiteY15" fmla="*/ 594360 h 777240"/>
              <a:gd name="connsiteX16" fmla="*/ 563880 w 960120"/>
              <a:gd name="connsiteY16" fmla="*/ 624840 h 777240"/>
              <a:gd name="connsiteX17" fmla="*/ 640080 w 960120"/>
              <a:gd name="connsiteY17" fmla="*/ 609600 h 777240"/>
              <a:gd name="connsiteX18" fmla="*/ 670560 w 960120"/>
              <a:gd name="connsiteY18" fmla="*/ 563880 h 777240"/>
              <a:gd name="connsiteX19" fmla="*/ 609600 w 960120"/>
              <a:gd name="connsiteY19" fmla="*/ 396240 h 777240"/>
              <a:gd name="connsiteX20" fmla="*/ 746760 w 960120"/>
              <a:gd name="connsiteY20" fmla="*/ 320040 h 777240"/>
              <a:gd name="connsiteX21" fmla="*/ 792480 w 960120"/>
              <a:gd name="connsiteY21" fmla="*/ 304800 h 777240"/>
              <a:gd name="connsiteX22" fmla="*/ 701040 w 960120"/>
              <a:gd name="connsiteY22" fmla="*/ 243840 h 777240"/>
              <a:gd name="connsiteX23" fmla="*/ 609600 w 960120"/>
              <a:gd name="connsiteY23" fmla="*/ 198120 h 777240"/>
              <a:gd name="connsiteX24" fmla="*/ 533400 w 960120"/>
              <a:gd name="connsiteY24" fmla="*/ 137160 h 777240"/>
              <a:gd name="connsiteX25" fmla="*/ 441960 w 960120"/>
              <a:gd name="connsiteY25" fmla="*/ 167640 h 777240"/>
              <a:gd name="connsiteX26" fmla="*/ 396240 w 960120"/>
              <a:gd name="connsiteY26" fmla="*/ 152400 h 777240"/>
              <a:gd name="connsiteX27" fmla="*/ 335280 w 960120"/>
              <a:gd name="connsiteY27" fmla="*/ 152400 h 777240"/>
              <a:gd name="connsiteX28" fmla="*/ 320040 w 960120"/>
              <a:gd name="connsiteY28" fmla="*/ 213360 h 777240"/>
              <a:gd name="connsiteX29" fmla="*/ 274320 w 960120"/>
              <a:gd name="connsiteY29" fmla="*/ 243840 h 777240"/>
              <a:gd name="connsiteX30" fmla="*/ 182880 w 960120"/>
              <a:gd name="connsiteY30" fmla="*/ 320040 h 777240"/>
              <a:gd name="connsiteX31" fmla="*/ 167640 w 960120"/>
              <a:gd name="connsiteY31" fmla="*/ 365760 h 777240"/>
              <a:gd name="connsiteX32" fmla="*/ 106680 w 960120"/>
              <a:gd name="connsiteY32" fmla="*/ 441960 h 777240"/>
              <a:gd name="connsiteX33" fmla="*/ 167640 w 960120"/>
              <a:gd name="connsiteY33" fmla="*/ 457200 h 777240"/>
              <a:gd name="connsiteX34" fmla="*/ 198120 w 960120"/>
              <a:gd name="connsiteY34" fmla="*/ 594360 h 777240"/>
              <a:gd name="connsiteX35" fmla="*/ 289560 w 960120"/>
              <a:gd name="connsiteY35" fmla="*/ 640080 h 777240"/>
              <a:gd name="connsiteX36" fmla="*/ 320040 w 960120"/>
              <a:gd name="connsiteY36" fmla="*/ 655320 h 777240"/>
              <a:gd name="connsiteX37" fmla="*/ 365760 w 960120"/>
              <a:gd name="connsiteY37" fmla="*/ 716280 h 777240"/>
              <a:gd name="connsiteX38" fmla="*/ 396240 w 960120"/>
              <a:gd name="connsiteY38" fmla="*/ 670560 h 777240"/>
              <a:gd name="connsiteX39" fmla="*/ 457200 w 960120"/>
              <a:gd name="connsiteY39" fmla="*/ 655320 h 777240"/>
              <a:gd name="connsiteX40" fmla="*/ 502920 w 960120"/>
              <a:gd name="connsiteY40" fmla="*/ 640080 h 777240"/>
              <a:gd name="connsiteX41" fmla="*/ 518160 w 960120"/>
              <a:gd name="connsiteY41" fmla="*/ 685800 h 777240"/>
              <a:gd name="connsiteX42" fmla="*/ 609600 w 960120"/>
              <a:gd name="connsiteY42" fmla="*/ 716280 h 777240"/>
              <a:gd name="connsiteX43" fmla="*/ 670560 w 960120"/>
              <a:gd name="connsiteY43" fmla="*/ 701040 h 777240"/>
              <a:gd name="connsiteX44" fmla="*/ 685800 w 960120"/>
              <a:gd name="connsiteY44" fmla="*/ 533400 h 777240"/>
              <a:gd name="connsiteX45" fmla="*/ 701040 w 960120"/>
              <a:gd name="connsiteY45" fmla="*/ 457200 h 777240"/>
              <a:gd name="connsiteX46" fmla="*/ 777240 w 960120"/>
              <a:gd name="connsiteY46" fmla="*/ 426720 h 777240"/>
              <a:gd name="connsiteX47" fmla="*/ 807720 w 960120"/>
              <a:gd name="connsiteY47" fmla="*/ 381000 h 777240"/>
              <a:gd name="connsiteX48" fmla="*/ 822960 w 960120"/>
              <a:gd name="connsiteY48" fmla="*/ 335280 h 777240"/>
              <a:gd name="connsiteX49" fmla="*/ 868680 w 960120"/>
              <a:gd name="connsiteY49" fmla="*/ 304800 h 777240"/>
              <a:gd name="connsiteX50" fmla="*/ 853440 w 960120"/>
              <a:gd name="connsiteY50" fmla="*/ 213360 h 777240"/>
              <a:gd name="connsiteX51" fmla="*/ 762000 w 960120"/>
              <a:gd name="connsiteY51" fmla="*/ 182880 h 777240"/>
              <a:gd name="connsiteX52" fmla="*/ 716280 w 960120"/>
              <a:gd name="connsiteY52" fmla="*/ 137160 h 777240"/>
              <a:gd name="connsiteX53" fmla="*/ 670560 w 960120"/>
              <a:gd name="connsiteY53" fmla="*/ 167640 h 777240"/>
              <a:gd name="connsiteX54" fmla="*/ 640080 w 960120"/>
              <a:gd name="connsiteY54" fmla="*/ 106680 h 777240"/>
              <a:gd name="connsiteX55" fmla="*/ 533400 w 960120"/>
              <a:gd name="connsiteY55" fmla="*/ 60960 h 777240"/>
              <a:gd name="connsiteX56" fmla="*/ 457200 w 960120"/>
              <a:gd name="connsiteY56" fmla="*/ 45720 h 777240"/>
              <a:gd name="connsiteX57" fmla="*/ 320040 w 960120"/>
              <a:gd name="connsiteY57" fmla="*/ 45720 h 777240"/>
              <a:gd name="connsiteX58" fmla="*/ 243840 w 960120"/>
              <a:gd name="connsiteY58" fmla="*/ 60960 h 777240"/>
              <a:gd name="connsiteX59" fmla="*/ 198120 w 960120"/>
              <a:gd name="connsiteY59" fmla="*/ 76200 h 777240"/>
              <a:gd name="connsiteX60" fmla="*/ 182880 w 960120"/>
              <a:gd name="connsiteY60" fmla="*/ 137160 h 777240"/>
              <a:gd name="connsiteX61" fmla="*/ 167640 w 960120"/>
              <a:gd name="connsiteY61" fmla="*/ 304800 h 777240"/>
              <a:gd name="connsiteX62" fmla="*/ 152400 w 960120"/>
              <a:gd name="connsiteY62" fmla="*/ 350520 h 777240"/>
              <a:gd name="connsiteX63" fmla="*/ 45720 w 960120"/>
              <a:gd name="connsiteY63" fmla="*/ 320040 h 777240"/>
              <a:gd name="connsiteX64" fmla="*/ 0 w 960120"/>
              <a:gd name="connsiteY64" fmla="*/ 304800 h 777240"/>
              <a:gd name="connsiteX65" fmla="*/ 15240 w 960120"/>
              <a:gd name="connsiteY65" fmla="*/ 350520 h 777240"/>
              <a:gd name="connsiteX66" fmla="*/ 45720 w 960120"/>
              <a:gd name="connsiteY66" fmla="*/ 487680 h 777240"/>
              <a:gd name="connsiteX67" fmla="*/ 76200 w 960120"/>
              <a:gd name="connsiteY67" fmla="*/ 533400 h 777240"/>
              <a:gd name="connsiteX68" fmla="*/ 121920 w 960120"/>
              <a:gd name="connsiteY68" fmla="*/ 548640 h 777240"/>
              <a:gd name="connsiteX69" fmla="*/ 182880 w 960120"/>
              <a:gd name="connsiteY69" fmla="*/ 655320 h 777240"/>
              <a:gd name="connsiteX70" fmla="*/ 213360 w 960120"/>
              <a:gd name="connsiteY70" fmla="*/ 701040 h 777240"/>
              <a:gd name="connsiteX71" fmla="*/ 228600 w 960120"/>
              <a:gd name="connsiteY71" fmla="*/ 746760 h 777240"/>
              <a:gd name="connsiteX72" fmla="*/ 320040 w 960120"/>
              <a:gd name="connsiteY72" fmla="*/ 777240 h 777240"/>
              <a:gd name="connsiteX73" fmla="*/ 472440 w 960120"/>
              <a:gd name="connsiteY73" fmla="*/ 762000 h 777240"/>
              <a:gd name="connsiteX74" fmla="*/ 563880 w 960120"/>
              <a:gd name="connsiteY74" fmla="*/ 731520 h 777240"/>
              <a:gd name="connsiteX75" fmla="*/ 609600 w 960120"/>
              <a:gd name="connsiteY75" fmla="*/ 716280 h 777240"/>
              <a:gd name="connsiteX76" fmla="*/ 670560 w 960120"/>
              <a:gd name="connsiteY76" fmla="*/ 670560 h 777240"/>
              <a:gd name="connsiteX77" fmla="*/ 716280 w 960120"/>
              <a:gd name="connsiteY77" fmla="*/ 685800 h 777240"/>
              <a:gd name="connsiteX78" fmla="*/ 731520 w 960120"/>
              <a:gd name="connsiteY78" fmla="*/ 624840 h 777240"/>
              <a:gd name="connsiteX79" fmla="*/ 807720 w 960120"/>
              <a:gd name="connsiteY79" fmla="*/ 563880 h 777240"/>
              <a:gd name="connsiteX80" fmla="*/ 883920 w 960120"/>
              <a:gd name="connsiteY80" fmla="*/ 457200 h 777240"/>
              <a:gd name="connsiteX81" fmla="*/ 960120 w 960120"/>
              <a:gd name="connsiteY81" fmla="*/ 441960 h 777240"/>
              <a:gd name="connsiteX82" fmla="*/ 914400 w 960120"/>
              <a:gd name="connsiteY82" fmla="*/ 350520 h 777240"/>
              <a:gd name="connsiteX83" fmla="*/ 868680 w 960120"/>
              <a:gd name="connsiteY83" fmla="*/ 320040 h 777240"/>
              <a:gd name="connsiteX84" fmla="*/ 853440 w 960120"/>
              <a:gd name="connsiteY84" fmla="*/ 274320 h 777240"/>
              <a:gd name="connsiteX85" fmla="*/ 838200 w 960120"/>
              <a:gd name="connsiteY85" fmla="*/ 167640 h 777240"/>
              <a:gd name="connsiteX86" fmla="*/ 716280 w 960120"/>
              <a:gd name="connsiteY86" fmla="*/ 60960 h 777240"/>
              <a:gd name="connsiteX87" fmla="*/ 640080 w 960120"/>
              <a:gd name="connsiteY87" fmla="*/ 0 h 777240"/>
              <a:gd name="connsiteX0" fmla="*/ 487680 w 960120"/>
              <a:gd name="connsiteY0" fmla="*/ 350520 h 777240"/>
              <a:gd name="connsiteX1" fmla="*/ 518160 w 960120"/>
              <a:gd name="connsiteY1" fmla="*/ 426720 h 777240"/>
              <a:gd name="connsiteX2" fmla="*/ 548640 w 960120"/>
              <a:gd name="connsiteY2" fmla="*/ 381000 h 777240"/>
              <a:gd name="connsiteX3" fmla="*/ 533400 w 960120"/>
              <a:gd name="connsiteY3" fmla="*/ 320040 h 777240"/>
              <a:gd name="connsiteX4" fmla="*/ 426720 w 960120"/>
              <a:gd name="connsiteY4" fmla="*/ 320040 h 777240"/>
              <a:gd name="connsiteX5" fmla="*/ 396240 w 960120"/>
              <a:gd name="connsiteY5" fmla="*/ 365760 h 777240"/>
              <a:gd name="connsiteX6" fmla="*/ 396240 w 960120"/>
              <a:gd name="connsiteY6" fmla="*/ 533400 h 777240"/>
              <a:gd name="connsiteX7" fmla="*/ 594360 w 960120"/>
              <a:gd name="connsiteY7" fmla="*/ 518160 h 777240"/>
              <a:gd name="connsiteX8" fmla="*/ 594360 w 960120"/>
              <a:gd name="connsiteY8" fmla="*/ 243840 h 777240"/>
              <a:gd name="connsiteX9" fmla="*/ 502920 w 960120"/>
              <a:gd name="connsiteY9" fmla="*/ 213360 h 777240"/>
              <a:gd name="connsiteX10" fmla="*/ 335280 w 960120"/>
              <a:gd name="connsiteY10" fmla="*/ 243840 h 777240"/>
              <a:gd name="connsiteX11" fmla="*/ 289560 w 960120"/>
              <a:gd name="connsiteY11" fmla="*/ 274320 h 777240"/>
              <a:gd name="connsiteX12" fmla="*/ 259080 w 960120"/>
              <a:gd name="connsiteY12" fmla="*/ 472440 h 777240"/>
              <a:gd name="connsiteX13" fmla="*/ 274320 w 960120"/>
              <a:gd name="connsiteY13" fmla="*/ 579120 h 777240"/>
              <a:gd name="connsiteX14" fmla="*/ 320040 w 960120"/>
              <a:gd name="connsiteY14" fmla="*/ 594360 h 777240"/>
              <a:gd name="connsiteX15" fmla="*/ 518160 w 960120"/>
              <a:gd name="connsiteY15" fmla="*/ 594360 h 777240"/>
              <a:gd name="connsiteX16" fmla="*/ 563880 w 960120"/>
              <a:gd name="connsiteY16" fmla="*/ 624840 h 777240"/>
              <a:gd name="connsiteX17" fmla="*/ 640080 w 960120"/>
              <a:gd name="connsiteY17" fmla="*/ 609600 h 777240"/>
              <a:gd name="connsiteX18" fmla="*/ 670560 w 960120"/>
              <a:gd name="connsiteY18" fmla="*/ 563880 h 777240"/>
              <a:gd name="connsiteX19" fmla="*/ 609600 w 960120"/>
              <a:gd name="connsiteY19" fmla="*/ 396240 h 777240"/>
              <a:gd name="connsiteX20" fmla="*/ 746760 w 960120"/>
              <a:gd name="connsiteY20" fmla="*/ 320040 h 777240"/>
              <a:gd name="connsiteX21" fmla="*/ 792480 w 960120"/>
              <a:gd name="connsiteY21" fmla="*/ 304800 h 777240"/>
              <a:gd name="connsiteX22" fmla="*/ 701040 w 960120"/>
              <a:gd name="connsiteY22" fmla="*/ 243840 h 777240"/>
              <a:gd name="connsiteX23" fmla="*/ 609600 w 960120"/>
              <a:gd name="connsiteY23" fmla="*/ 198120 h 777240"/>
              <a:gd name="connsiteX24" fmla="*/ 533400 w 960120"/>
              <a:gd name="connsiteY24" fmla="*/ 137160 h 777240"/>
              <a:gd name="connsiteX25" fmla="*/ 441960 w 960120"/>
              <a:gd name="connsiteY25" fmla="*/ 167640 h 777240"/>
              <a:gd name="connsiteX26" fmla="*/ 396240 w 960120"/>
              <a:gd name="connsiteY26" fmla="*/ 152400 h 777240"/>
              <a:gd name="connsiteX27" fmla="*/ 335280 w 960120"/>
              <a:gd name="connsiteY27" fmla="*/ 152400 h 777240"/>
              <a:gd name="connsiteX28" fmla="*/ 320040 w 960120"/>
              <a:gd name="connsiteY28" fmla="*/ 213360 h 777240"/>
              <a:gd name="connsiteX29" fmla="*/ 274320 w 960120"/>
              <a:gd name="connsiteY29" fmla="*/ 243840 h 777240"/>
              <a:gd name="connsiteX30" fmla="*/ 182880 w 960120"/>
              <a:gd name="connsiteY30" fmla="*/ 320040 h 777240"/>
              <a:gd name="connsiteX31" fmla="*/ 167640 w 960120"/>
              <a:gd name="connsiteY31" fmla="*/ 365760 h 777240"/>
              <a:gd name="connsiteX32" fmla="*/ 106680 w 960120"/>
              <a:gd name="connsiteY32" fmla="*/ 441960 h 777240"/>
              <a:gd name="connsiteX33" fmla="*/ 167640 w 960120"/>
              <a:gd name="connsiteY33" fmla="*/ 457200 h 777240"/>
              <a:gd name="connsiteX34" fmla="*/ 198120 w 960120"/>
              <a:gd name="connsiteY34" fmla="*/ 594360 h 777240"/>
              <a:gd name="connsiteX35" fmla="*/ 289560 w 960120"/>
              <a:gd name="connsiteY35" fmla="*/ 640080 h 777240"/>
              <a:gd name="connsiteX36" fmla="*/ 320040 w 960120"/>
              <a:gd name="connsiteY36" fmla="*/ 655320 h 777240"/>
              <a:gd name="connsiteX37" fmla="*/ 365760 w 960120"/>
              <a:gd name="connsiteY37" fmla="*/ 716280 h 777240"/>
              <a:gd name="connsiteX38" fmla="*/ 396240 w 960120"/>
              <a:gd name="connsiteY38" fmla="*/ 670560 h 777240"/>
              <a:gd name="connsiteX39" fmla="*/ 457200 w 960120"/>
              <a:gd name="connsiteY39" fmla="*/ 655320 h 777240"/>
              <a:gd name="connsiteX40" fmla="*/ 502920 w 960120"/>
              <a:gd name="connsiteY40" fmla="*/ 640080 h 777240"/>
              <a:gd name="connsiteX41" fmla="*/ 518160 w 960120"/>
              <a:gd name="connsiteY41" fmla="*/ 685800 h 777240"/>
              <a:gd name="connsiteX42" fmla="*/ 609600 w 960120"/>
              <a:gd name="connsiteY42" fmla="*/ 716280 h 777240"/>
              <a:gd name="connsiteX43" fmla="*/ 670560 w 960120"/>
              <a:gd name="connsiteY43" fmla="*/ 701040 h 777240"/>
              <a:gd name="connsiteX44" fmla="*/ 685800 w 960120"/>
              <a:gd name="connsiteY44" fmla="*/ 533400 h 777240"/>
              <a:gd name="connsiteX45" fmla="*/ 701040 w 960120"/>
              <a:gd name="connsiteY45" fmla="*/ 457200 h 777240"/>
              <a:gd name="connsiteX46" fmla="*/ 777240 w 960120"/>
              <a:gd name="connsiteY46" fmla="*/ 426720 h 777240"/>
              <a:gd name="connsiteX47" fmla="*/ 807720 w 960120"/>
              <a:gd name="connsiteY47" fmla="*/ 381000 h 777240"/>
              <a:gd name="connsiteX48" fmla="*/ 822960 w 960120"/>
              <a:gd name="connsiteY48" fmla="*/ 335280 h 777240"/>
              <a:gd name="connsiteX49" fmla="*/ 868680 w 960120"/>
              <a:gd name="connsiteY49" fmla="*/ 304800 h 777240"/>
              <a:gd name="connsiteX50" fmla="*/ 853440 w 960120"/>
              <a:gd name="connsiteY50" fmla="*/ 213360 h 777240"/>
              <a:gd name="connsiteX51" fmla="*/ 762000 w 960120"/>
              <a:gd name="connsiteY51" fmla="*/ 182880 h 777240"/>
              <a:gd name="connsiteX52" fmla="*/ 716280 w 960120"/>
              <a:gd name="connsiteY52" fmla="*/ 137160 h 777240"/>
              <a:gd name="connsiteX53" fmla="*/ 670560 w 960120"/>
              <a:gd name="connsiteY53" fmla="*/ 167640 h 777240"/>
              <a:gd name="connsiteX54" fmla="*/ 640080 w 960120"/>
              <a:gd name="connsiteY54" fmla="*/ 106680 h 777240"/>
              <a:gd name="connsiteX55" fmla="*/ 533400 w 960120"/>
              <a:gd name="connsiteY55" fmla="*/ 60960 h 777240"/>
              <a:gd name="connsiteX56" fmla="*/ 457200 w 960120"/>
              <a:gd name="connsiteY56" fmla="*/ 45720 h 777240"/>
              <a:gd name="connsiteX57" fmla="*/ 320040 w 960120"/>
              <a:gd name="connsiteY57" fmla="*/ 45720 h 777240"/>
              <a:gd name="connsiteX58" fmla="*/ 243840 w 960120"/>
              <a:gd name="connsiteY58" fmla="*/ 60960 h 777240"/>
              <a:gd name="connsiteX59" fmla="*/ 198120 w 960120"/>
              <a:gd name="connsiteY59" fmla="*/ 76200 h 777240"/>
              <a:gd name="connsiteX60" fmla="*/ 182880 w 960120"/>
              <a:gd name="connsiteY60" fmla="*/ 137160 h 777240"/>
              <a:gd name="connsiteX61" fmla="*/ 167640 w 960120"/>
              <a:gd name="connsiteY61" fmla="*/ 304800 h 777240"/>
              <a:gd name="connsiteX62" fmla="*/ 152400 w 960120"/>
              <a:gd name="connsiteY62" fmla="*/ 350520 h 777240"/>
              <a:gd name="connsiteX63" fmla="*/ 45720 w 960120"/>
              <a:gd name="connsiteY63" fmla="*/ 320040 h 777240"/>
              <a:gd name="connsiteX64" fmla="*/ 0 w 960120"/>
              <a:gd name="connsiteY64" fmla="*/ 304800 h 777240"/>
              <a:gd name="connsiteX65" fmla="*/ 15240 w 960120"/>
              <a:gd name="connsiteY65" fmla="*/ 350520 h 777240"/>
              <a:gd name="connsiteX66" fmla="*/ 45720 w 960120"/>
              <a:gd name="connsiteY66" fmla="*/ 487680 h 777240"/>
              <a:gd name="connsiteX67" fmla="*/ 76200 w 960120"/>
              <a:gd name="connsiteY67" fmla="*/ 533400 h 777240"/>
              <a:gd name="connsiteX68" fmla="*/ 121920 w 960120"/>
              <a:gd name="connsiteY68" fmla="*/ 548640 h 777240"/>
              <a:gd name="connsiteX69" fmla="*/ 182880 w 960120"/>
              <a:gd name="connsiteY69" fmla="*/ 655320 h 777240"/>
              <a:gd name="connsiteX70" fmla="*/ 213360 w 960120"/>
              <a:gd name="connsiteY70" fmla="*/ 701040 h 777240"/>
              <a:gd name="connsiteX71" fmla="*/ 228600 w 960120"/>
              <a:gd name="connsiteY71" fmla="*/ 746760 h 777240"/>
              <a:gd name="connsiteX72" fmla="*/ 320040 w 960120"/>
              <a:gd name="connsiteY72" fmla="*/ 777240 h 777240"/>
              <a:gd name="connsiteX73" fmla="*/ 472440 w 960120"/>
              <a:gd name="connsiteY73" fmla="*/ 762000 h 777240"/>
              <a:gd name="connsiteX74" fmla="*/ 563880 w 960120"/>
              <a:gd name="connsiteY74" fmla="*/ 731520 h 777240"/>
              <a:gd name="connsiteX75" fmla="*/ 609600 w 960120"/>
              <a:gd name="connsiteY75" fmla="*/ 716280 h 777240"/>
              <a:gd name="connsiteX76" fmla="*/ 670560 w 960120"/>
              <a:gd name="connsiteY76" fmla="*/ 670560 h 777240"/>
              <a:gd name="connsiteX77" fmla="*/ 716280 w 960120"/>
              <a:gd name="connsiteY77" fmla="*/ 685800 h 777240"/>
              <a:gd name="connsiteX78" fmla="*/ 731520 w 960120"/>
              <a:gd name="connsiteY78" fmla="*/ 624840 h 777240"/>
              <a:gd name="connsiteX79" fmla="*/ 807720 w 960120"/>
              <a:gd name="connsiteY79" fmla="*/ 563880 h 777240"/>
              <a:gd name="connsiteX80" fmla="*/ 883920 w 960120"/>
              <a:gd name="connsiteY80" fmla="*/ 457200 h 777240"/>
              <a:gd name="connsiteX81" fmla="*/ 960120 w 960120"/>
              <a:gd name="connsiteY81" fmla="*/ 441960 h 777240"/>
              <a:gd name="connsiteX82" fmla="*/ 914400 w 960120"/>
              <a:gd name="connsiteY82" fmla="*/ 350520 h 777240"/>
              <a:gd name="connsiteX83" fmla="*/ 868680 w 960120"/>
              <a:gd name="connsiteY83" fmla="*/ 320040 h 777240"/>
              <a:gd name="connsiteX84" fmla="*/ 853440 w 960120"/>
              <a:gd name="connsiteY84" fmla="*/ 274320 h 777240"/>
              <a:gd name="connsiteX85" fmla="*/ 838200 w 960120"/>
              <a:gd name="connsiteY85" fmla="*/ 167640 h 777240"/>
              <a:gd name="connsiteX86" fmla="*/ 716280 w 960120"/>
              <a:gd name="connsiteY86" fmla="*/ 60960 h 777240"/>
              <a:gd name="connsiteX87" fmla="*/ 640080 w 960120"/>
              <a:gd name="connsiteY87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960120" h="777240">
                <a:moveTo>
                  <a:pt x="487680" y="350520"/>
                </a:moveTo>
                <a:cubicBezTo>
                  <a:pt x="482688" y="365496"/>
                  <a:pt x="440785" y="442195"/>
                  <a:pt x="518160" y="426720"/>
                </a:cubicBezTo>
                <a:cubicBezTo>
                  <a:pt x="536121" y="423128"/>
                  <a:pt x="538480" y="396240"/>
                  <a:pt x="548640" y="381000"/>
                </a:cubicBezTo>
                <a:cubicBezTo>
                  <a:pt x="543560" y="360680"/>
                  <a:pt x="546484" y="336396"/>
                  <a:pt x="533400" y="320040"/>
                </a:cubicBezTo>
                <a:cubicBezTo>
                  <a:pt x="507893" y="288156"/>
                  <a:pt x="451003" y="313969"/>
                  <a:pt x="426720" y="320040"/>
                </a:cubicBezTo>
                <a:cubicBezTo>
                  <a:pt x="416560" y="335280"/>
                  <a:pt x="404431" y="349377"/>
                  <a:pt x="396240" y="365760"/>
                </a:cubicBezTo>
                <a:cubicBezTo>
                  <a:pt x="365229" y="427781"/>
                  <a:pt x="386195" y="453039"/>
                  <a:pt x="396240" y="533400"/>
                </a:cubicBezTo>
                <a:cubicBezTo>
                  <a:pt x="462280" y="528320"/>
                  <a:pt x="542278" y="559081"/>
                  <a:pt x="594360" y="518160"/>
                </a:cubicBezTo>
                <a:cubicBezTo>
                  <a:pt x="614247" y="502534"/>
                  <a:pt x="615474" y="274002"/>
                  <a:pt x="594360" y="243840"/>
                </a:cubicBezTo>
                <a:cubicBezTo>
                  <a:pt x="575935" y="217519"/>
                  <a:pt x="502920" y="213360"/>
                  <a:pt x="502920" y="213360"/>
                </a:cubicBezTo>
                <a:cubicBezTo>
                  <a:pt x="460892" y="218613"/>
                  <a:pt x="382266" y="220347"/>
                  <a:pt x="335280" y="243840"/>
                </a:cubicBezTo>
                <a:cubicBezTo>
                  <a:pt x="318897" y="252031"/>
                  <a:pt x="304800" y="264160"/>
                  <a:pt x="289560" y="274320"/>
                </a:cubicBezTo>
                <a:cubicBezTo>
                  <a:pt x="276860" y="312420"/>
                  <a:pt x="261620" y="421640"/>
                  <a:pt x="259080" y="472440"/>
                </a:cubicBezTo>
                <a:cubicBezTo>
                  <a:pt x="256540" y="523240"/>
                  <a:pt x="264160" y="558800"/>
                  <a:pt x="274320" y="579120"/>
                </a:cubicBezTo>
                <a:cubicBezTo>
                  <a:pt x="278459" y="594642"/>
                  <a:pt x="304800" y="589280"/>
                  <a:pt x="320040" y="594360"/>
                </a:cubicBezTo>
                <a:cubicBezTo>
                  <a:pt x="405307" y="585833"/>
                  <a:pt x="450160" y="560360"/>
                  <a:pt x="518160" y="594360"/>
                </a:cubicBezTo>
                <a:cubicBezTo>
                  <a:pt x="534543" y="602551"/>
                  <a:pt x="548640" y="614680"/>
                  <a:pt x="563880" y="624840"/>
                </a:cubicBezTo>
                <a:cubicBezTo>
                  <a:pt x="589280" y="619760"/>
                  <a:pt x="617590" y="622451"/>
                  <a:pt x="640080" y="609600"/>
                </a:cubicBezTo>
                <a:cubicBezTo>
                  <a:pt x="655983" y="600513"/>
                  <a:pt x="670560" y="582196"/>
                  <a:pt x="670560" y="563880"/>
                </a:cubicBezTo>
                <a:cubicBezTo>
                  <a:pt x="670560" y="476574"/>
                  <a:pt x="648047" y="453911"/>
                  <a:pt x="609600" y="396240"/>
                </a:cubicBezTo>
                <a:cubicBezTo>
                  <a:pt x="678038" y="327802"/>
                  <a:pt x="634873" y="357336"/>
                  <a:pt x="746760" y="320040"/>
                </a:cubicBezTo>
                <a:lnTo>
                  <a:pt x="792480" y="304800"/>
                </a:lnTo>
                <a:cubicBezTo>
                  <a:pt x="762000" y="284480"/>
                  <a:pt x="735793" y="255424"/>
                  <a:pt x="701040" y="243840"/>
                </a:cubicBezTo>
                <a:cubicBezTo>
                  <a:pt x="637944" y="222808"/>
                  <a:pt x="668686" y="237511"/>
                  <a:pt x="609600" y="198120"/>
                </a:cubicBezTo>
                <a:cubicBezTo>
                  <a:pt x="590055" y="168802"/>
                  <a:pt x="579090" y="132083"/>
                  <a:pt x="533400" y="137160"/>
                </a:cubicBezTo>
                <a:cubicBezTo>
                  <a:pt x="501468" y="140708"/>
                  <a:pt x="441960" y="167640"/>
                  <a:pt x="441960" y="167640"/>
                </a:cubicBezTo>
                <a:cubicBezTo>
                  <a:pt x="426720" y="162560"/>
                  <a:pt x="408784" y="162435"/>
                  <a:pt x="396240" y="152400"/>
                </a:cubicBezTo>
                <a:cubicBezTo>
                  <a:pt x="343231" y="109993"/>
                  <a:pt x="388289" y="72887"/>
                  <a:pt x="335280" y="152400"/>
                </a:cubicBezTo>
                <a:cubicBezTo>
                  <a:pt x="330200" y="172720"/>
                  <a:pt x="331658" y="195932"/>
                  <a:pt x="320040" y="213360"/>
                </a:cubicBezTo>
                <a:cubicBezTo>
                  <a:pt x="309880" y="228600"/>
                  <a:pt x="287272" y="230888"/>
                  <a:pt x="274320" y="243840"/>
                </a:cubicBezTo>
                <a:cubicBezTo>
                  <a:pt x="188156" y="330004"/>
                  <a:pt x="313659" y="254650"/>
                  <a:pt x="182880" y="320040"/>
                </a:cubicBezTo>
                <a:cubicBezTo>
                  <a:pt x="177800" y="335280"/>
                  <a:pt x="177675" y="353216"/>
                  <a:pt x="167640" y="365760"/>
                </a:cubicBezTo>
                <a:cubicBezTo>
                  <a:pt x="88858" y="464237"/>
                  <a:pt x="144986" y="327042"/>
                  <a:pt x="106680" y="441960"/>
                </a:cubicBezTo>
                <a:cubicBezTo>
                  <a:pt x="127000" y="447040"/>
                  <a:pt x="155466" y="440156"/>
                  <a:pt x="167640" y="457200"/>
                </a:cubicBezTo>
                <a:cubicBezTo>
                  <a:pt x="172579" y="464114"/>
                  <a:pt x="179837" y="571506"/>
                  <a:pt x="198120" y="594360"/>
                </a:cubicBezTo>
                <a:cubicBezTo>
                  <a:pt x="219606" y="621217"/>
                  <a:pt x="259441" y="630040"/>
                  <a:pt x="289560" y="640080"/>
                </a:cubicBezTo>
                <a:cubicBezTo>
                  <a:pt x="317294" y="556877"/>
                  <a:pt x="293249" y="601739"/>
                  <a:pt x="320040" y="655320"/>
                </a:cubicBezTo>
                <a:cubicBezTo>
                  <a:pt x="331399" y="678038"/>
                  <a:pt x="350520" y="695960"/>
                  <a:pt x="365760" y="716280"/>
                </a:cubicBezTo>
                <a:cubicBezTo>
                  <a:pt x="375920" y="701040"/>
                  <a:pt x="381000" y="680720"/>
                  <a:pt x="396240" y="670560"/>
                </a:cubicBezTo>
                <a:cubicBezTo>
                  <a:pt x="413668" y="658942"/>
                  <a:pt x="437061" y="661074"/>
                  <a:pt x="457200" y="655320"/>
                </a:cubicBezTo>
                <a:cubicBezTo>
                  <a:pt x="472646" y="650907"/>
                  <a:pt x="487680" y="645160"/>
                  <a:pt x="502920" y="640080"/>
                </a:cubicBezTo>
                <a:cubicBezTo>
                  <a:pt x="508000" y="655320"/>
                  <a:pt x="505088" y="676463"/>
                  <a:pt x="518160" y="685800"/>
                </a:cubicBezTo>
                <a:cubicBezTo>
                  <a:pt x="544304" y="704474"/>
                  <a:pt x="609600" y="716280"/>
                  <a:pt x="609600" y="716280"/>
                </a:cubicBezTo>
                <a:cubicBezTo>
                  <a:pt x="629920" y="711200"/>
                  <a:pt x="653132" y="712658"/>
                  <a:pt x="670560" y="701040"/>
                </a:cubicBezTo>
                <a:cubicBezTo>
                  <a:pt x="728874" y="662164"/>
                  <a:pt x="691874" y="581991"/>
                  <a:pt x="685800" y="533400"/>
                </a:cubicBezTo>
                <a:cubicBezTo>
                  <a:pt x="690880" y="508000"/>
                  <a:pt x="679487" y="471568"/>
                  <a:pt x="701040" y="457200"/>
                </a:cubicBezTo>
                <a:cubicBezTo>
                  <a:pt x="764226" y="415076"/>
                  <a:pt x="891104" y="464675"/>
                  <a:pt x="777240" y="426720"/>
                </a:cubicBezTo>
                <a:cubicBezTo>
                  <a:pt x="787400" y="411480"/>
                  <a:pt x="799529" y="397383"/>
                  <a:pt x="807720" y="381000"/>
                </a:cubicBezTo>
                <a:cubicBezTo>
                  <a:pt x="814904" y="366632"/>
                  <a:pt x="812925" y="347824"/>
                  <a:pt x="822960" y="335280"/>
                </a:cubicBezTo>
                <a:cubicBezTo>
                  <a:pt x="834402" y="320977"/>
                  <a:pt x="853440" y="314960"/>
                  <a:pt x="868680" y="304800"/>
                </a:cubicBezTo>
                <a:cubicBezTo>
                  <a:pt x="881373" y="266721"/>
                  <a:pt x="902339" y="243922"/>
                  <a:pt x="853440" y="213360"/>
                </a:cubicBezTo>
                <a:cubicBezTo>
                  <a:pt x="826195" y="196332"/>
                  <a:pt x="762000" y="182880"/>
                  <a:pt x="762000" y="182880"/>
                </a:cubicBezTo>
                <a:cubicBezTo>
                  <a:pt x="746760" y="167640"/>
                  <a:pt x="737539" y="140703"/>
                  <a:pt x="716280" y="137160"/>
                </a:cubicBezTo>
                <a:cubicBezTo>
                  <a:pt x="698213" y="134149"/>
                  <a:pt x="687566" y="174442"/>
                  <a:pt x="670560" y="167640"/>
                </a:cubicBezTo>
                <a:cubicBezTo>
                  <a:pt x="649466" y="159203"/>
                  <a:pt x="654624" y="124133"/>
                  <a:pt x="640080" y="106680"/>
                </a:cubicBezTo>
                <a:cubicBezTo>
                  <a:pt x="613332" y="74583"/>
                  <a:pt x="570504" y="69205"/>
                  <a:pt x="533400" y="60960"/>
                </a:cubicBezTo>
                <a:cubicBezTo>
                  <a:pt x="508114" y="55341"/>
                  <a:pt x="482600" y="50800"/>
                  <a:pt x="457200" y="45720"/>
                </a:cubicBezTo>
                <a:cubicBezTo>
                  <a:pt x="344626" y="120769"/>
                  <a:pt x="387739" y="135986"/>
                  <a:pt x="320040" y="45720"/>
                </a:cubicBezTo>
                <a:cubicBezTo>
                  <a:pt x="294640" y="50800"/>
                  <a:pt x="268970" y="54678"/>
                  <a:pt x="243840" y="60960"/>
                </a:cubicBezTo>
                <a:cubicBezTo>
                  <a:pt x="228255" y="64856"/>
                  <a:pt x="208155" y="63656"/>
                  <a:pt x="198120" y="76200"/>
                </a:cubicBezTo>
                <a:cubicBezTo>
                  <a:pt x="185036" y="92556"/>
                  <a:pt x="187960" y="116840"/>
                  <a:pt x="182880" y="137160"/>
                </a:cubicBezTo>
                <a:cubicBezTo>
                  <a:pt x="177800" y="193040"/>
                  <a:pt x="175575" y="249254"/>
                  <a:pt x="167640" y="304800"/>
                </a:cubicBezTo>
                <a:cubicBezTo>
                  <a:pt x="165368" y="320703"/>
                  <a:pt x="168340" y="348527"/>
                  <a:pt x="152400" y="350520"/>
                </a:cubicBezTo>
                <a:cubicBezTo>
                  <a:pt x="115703" y="355107"/>
                  <a:pt x="81143" y="330667"/>
                  <a:pt x="45720" y="320040"/>
                </a:cubicBezTo>
                <a:cubicBezTo>
                  <a:pt x="30333" y="315424"/>
                  <a:pt x="15240" y="309880"/>
                  <a:pt x="0" y="304800"/>
                </a:cubicBezTo>
                <a:cubicBezTo>
                  <a:pt x="5080" y="320040"/>
                  <a:pt x="11755" y="334838"/>
                  <a:pt x="15240" y="350520"/>
                </a:cubicBezTo>
                <a:cubicBezTo>
                  <a:pt x="24605" y="392664"/>
                  <a:pt x="25136" y="446511"/>
                  <a:pt x="45720" y="487680"/>
                </a:cubicBezTo>
                <a:cubicBezTo>
                  <a:pt x="53911" y="504063"/>
                  <a:pt x="61897" y="521958"/>
                  <a:pt x="76200" y="533400"/>
                </a:cubicBezTo>
                <a:cubicBezTo>
                  <a:pt x="88744" y="543435"/>
                  <a:pt x="106680" y="543560"/>
                  <a:pt x="121920" y="548640"/>
                </a:cubicBezTo>
                <a:cubicBezTo>
                  <a:pt x="213817" y="518008"/>
                  <a:pt x="146979" y="523683"/>
                  <a:pt x="182880" y="655320"/>
                </a:cubicBezTo>
                <a:cubicBezTo>
                  <a:pt x="187699" y="672991"/>
                  <a:pt x="205169" y="684657"/>
                  <a:pt x="213360" y="701040"/>
                </a:cubicBezTo>
                <a:cubicBezTo>
                  <a:pt x="220544" y="715408"/>
                  <a:pt x="215528" y="737423"/>
                  <a:pt x="228600" y="746760"/>
                </a:cubicBezTo>
                <a:cubicBezTo>
                  <a:pt x="254744" y="765434"/>
                  <a:pt x="320040" y="777240"/>
                  <a:pt x="320040" y="777240"/>
                </a:cubicBezTo>
                <a:cubicBezTo>
                  <a:pt x="370840" y="772160"/>
                  <a:pt x="422261" y="771409"/>
                  <a:pt x="472440" y="762000"/>
                </a:cubicBezTo>
                <a:cubicBezTo>
                  <a:pt x="504018" y="756079"/>
                  <a:pt x="533400" y="741680"/>
                  <a:pt x="563880" y="731520"/>
                </a:cubicBezTo>
                <a:lnTo>
                  <a:pt x="609600" y="716280"/>
                </a:lnTo>
                <a:cubicBezTo>
                  <a:pt x="629920" y="701040"/>
                  <a:pt x="646137" y="677538"/>
                  <a:pt x="670560" y="670560"/>
                </a:cubicBezTo>
                <a:cubicBezTo>
                  <a:pt x="686006" y="666147"/>
                  <a:pt x="703429" y="695439"/>
                  <a:pt x="716280" y="685800"/>
                </a:cubicBezTo>
                <a:cubicBezTo>
                  <a:pt x="733036" y="673233"/>
                  <a:pt x="723269" y="644092"/>
                  <a:pt x="731520" y="624840"/>
                </a:cubicBezTo>
                <a:cubicBezTo>
                  <a:pt x="754498" y="571225"/>
                  <a:pt x="759019" y="580114"/>
                  <a:pt x="807720" y="563880"/>
                </a:cubicBezTo>
                <a:cubicBezTo>
                  <a:pt x="838662" y="471055"/>
                  <a:pt x="810029" y="475673"/>
                  <a:pt x="883920" y="457200"/>
                </a:cubicBezTo>
                <a:cubicBezTo>
                  <a:pt x="909050" y="450918"/>
                  <a:pt x="934720" y="447040"/>
                  <a:pt x="960120" y="441960"/>
                </a:cubicBezTo>
                <a:cubicBezTo>
                  <a:pt x="947725" y="404775"/>
                  <a:pt x="943943" y="380063"/>
                  <a:pt x="914400" y="350520"/>
                </a:cubicBezTo>
                <a:cubicBezTo>
                  <a:pt x="901448" y="337568"/>
                  <a:pt x="883920" y="330200"/>
                  <a:pt x="868680" y="320040"/>
                </a:cubicBezTo>
                <a:cubicBezTo>
                  <a:pt x="863600" y="304800"/>
                  <a:pt x="856590" y="290072"/>
                  <a:pt x="853440" y="274320"/>
                </a:cubicBezTo>
                <a:cubicBezTo>
                  <a:pt x="846395" y="239097"/>
                  <a:pt x="848522" y="202046"/>
                  <a:pt x="838200" y="167640"/>
                </a:cubicBezTo>
                <a:cubicBezTo>
                  <a:pt x="822325" y="114723"/>
                  <a:pt x="753110" y="85513"/>
                  <a:pt x="716280" y="60960"/>
                </a:cubicBezTo>
                <a:cubicBezTo>
                  <a:pt x="658605" y="22510"/>
                  <a:pt x="683512" y="43432"/>
                  <a:pt x="64008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16"/>
          <p:cNvGrpSpPr>
            <a:grpSpLocks/>
          </p:cNvGrpSpPr>
          <p:nvPr/>
        </p:nvGrpSpPr>
        <p:grpSpPr bwMode="auto">
          <a:xfrm>
            <a:off x="6072198" y="4357694"/>
            <a:ext cx="2516188" cy="839788"/>
            <a:chOff x="3857620" y="5357826"/>
            <a:chExt cx="2516189" cy="839793"/>
          </a:xfrm>
        </p:grpSpPr>
        <p:sp>
          <p:nvSpPr>
            <p:cNvPr id="7" name="Полилиния 6"/>
            <p:cNvSpPr/>
            <p:nvPr/>
          </p:nvSpPr>
          <p:spPr>
            <a:xfrm>
              <a:off x="3857620" y="5357826"/>
              <a:ext cx="2438401" cy="176214"/>
            </a:xfrm>
            <a:custGeom>
              <a:avLst/>
              <a:gdLst>
                <a:gd name="connsiteX0" fmla="*/ 0 w 2438400"/>
                <a:gd name="connsiteY0" fmla="*/ 92103 h 175206"/>
                <a:gd name="connsiteX1" fmla="*/ 45720 w 2438400"/>
                <a:gd name="connsiteY1" fmla="*/ 107343 h 175206"/>
                <a:gd name="connsiteX2" fmla="*/ 243840 w 2438400"/>
                <a:gd name="connsiteY2" fmla="*/ 76863 h 175206"/>
                <a:gd name="connsiteX3" fmla="*/ 350520 w 2438400"/>
                <a:gd name="connsiteY3" fmla="*/ 122583 h 175206"/>
                <a:gd name="connsiteX4" fmla="*/ 365760 w 2438400"/>
                <a:gd name="connsiteY4" fmla="*/ 168303 h 175206"/>
                <a:gd name="connsiteX5" fmla="*/ 472440 w 2438400"/>
                <a:gd name="connsiteY5" fmla="*/ 122583 h 175206"/>
                <a:gd name="connsiteX6" fmla="*/ 518160 w 2438400"/>
                <a:gd name="connsiteY6" fmla="*/ 107343 h 175206"/>
                <a:gd name="connsiteX7" fmla="*/ 609600 w 2438400"/>
                <a:gd name="connsiteY7" fmla="*/ 46383 h 175206"/>
                <a:gd name="connsiteX8" fmla="*/ 746760 w 2438400"/>
                <a:gd name="connsiteY8" fmla="*/ 92103 h 175206"/>
                <a:gd name="connsiteX9" fmla="*/ 792480 w 2438400"/>
                <a:gd name="connsiteY9" fmla="*/ 107343 h 175206"/>
                <a:gd name="connsiteX10" fmla="*/ 838200 w 2438400"/>
                <a:gd name="connsiteY10" fmla="*/ 92103 h 175206"/>
                <a:gd name="connsiteX11" fmla="*/ 944880 w 2438400"/>
                <a:gd name="connsiteY11" fmla="*/ 15903 h 175206"/>
                <a:gd name="connsiteX12" fmla="*/ 990600 w 2438400"/>
                <a:gd name="connsiteY12" fmla="*/ 663 h 175206"/>
                <a:gd name="connsiteX13" fmla="*/ 1051560 w 2438400"/>
                <a:gd name="connsiteY13" fmla="*/ 15903 h 175206"/>
                <a:gd name="connsiteX14" fmla="*/ 1082040 w 2438400"/>
                <a:gd name="connsiteY14" fmla="*/ 107343 h 175206"/>
                <a:gd name="connsiteX15" fmla="*/ 1203960 w 2438400"/>
                <a:gd name="connsiteY15" fmla="*/ 76863 h 175206"/>
                <a:gd name="connsiteX16" fmla="*/ 1249680 w 2438400"/>
                <a:gd name="connsiteY16" fmla="*/ 46383 h 175206"/>
                <a:gd name="connsiteX17" fmla="*/ 1371600 w 2438400"/>
                <a:gd name="connsiteY17" fmla="*/ 76863 h 175206"/>
                <a:gd name="connsiteX18" fmla="*/ 1417320 w 2438400"/>
                <a:gd name="connsiteY18" fmla="*/ 107343 h 175206"/>
                <a:gd name="connsiteX19" fmla="*/ 1463040 w 2438400"/>
                <a:gd name="connsiteY19" fmla="*/ 92103 h 175206"/>
                <a:gd name="connsiteX20" fmla="*/ 1554480 w 2438400"/>
                <a:gd name="connsiteY20" fmla="*/ 46383 h 175206"/>
                <a:gd name="connsiteX21" fmla="*/ 1600200 w 2438400"/>
                <a:gd name="connsiteY21" fmla="*/ 61623 h 175206"/>
                <a:gd name="connsiteX22" fmla="*/ 1615440 w 2438400"/>
                <a:gd name="connsiteY22" fmla="*/ 107343 h 175206"/>
                <a:gd name="connsiteX23" fmla="*/ 1676400 w 2438400"/>
                <a:gd name="connsiteY23" fmla="*/ 61623 h 175206"/>
                <a:gd name="connsiteX24" fmla="*/ 1722120 w 2438400"/>
                <a:gd name="connsiteY24" fmla="*/ 31143 h 175206"/>
                <a:gd name="connsiteX25" fmla="*/ 1813560 w 2438400"/>
                <a:gd name="connsiteY25" fmla="*/ 663 h 175206"/>
                <a:gd name="connsiteX26" fmla="*/ 1859280 w 2438400"/>
                <a:gd name="connsiteY26" fmla="*/ 15903 h 175206"/>
                <a:gd name="connsiteX27" fmla="*/ 1874520 w 2438400"/>
                <a:gd name="connsiteY27" fmla="*/ 61623 h 175206"/>
                <a:gd name="connsiteX28" fmla="*/ 1996440 w 2438400"/>
                <a:gd name="connsiteY28" fmla="*/ 663 h 175206"/>
                <a:gd name="connsiteX29" fmla="*/ 2042160 w 2438400"/>
                <a:gd name="connsiteY29" fmla="*/ 15903 h 175206"/>
                <a:gd name="connsiteX30" fmla="*/ 2087880 w 2438400"/>
                <a:gd name="connsiteY30" fmla="*/ 122583 h 175206"/>
                <a:gd name="connsiteX31" fmla="*/ 2179320 w 2438400"/>
                <a:gd name="connsiteY31" fmla="*/ 92103 h 175206"/>
                <a:gd name="connsiteX32" fmla="*/ 2225040 w 2438400"/>
                <a:gd name="connsiteY32" fmla="*/ 61623 h 175206"/>
                <a:gd name="connsiteX33" fmla="*/ 2270760 w 2438400"/>
                <a:gd name="connsiteY33" fmla="*/ 15903 h 175206"/>
                <a:gd name="connsiteX34" fmla="*/ 2316480 w 2438400"/>
                <a:gd name="connsiteY34" fmla="*/ 663 h 175206"/>
                <a:gd name="connsiteX35" fmla="*/ 2346960 w 2438400"/>
                <a:gd name="connsiteY35" fmla="*/ 46383 h 175206"/>
                <a:gd name="connsiteX36" fmla="*/ 2392680 w 2438400"/>
                <a:gd name="connsiteY36" fmla="*/ 31143 h 175206"/>
                <a:gd name="connsiteX37" fmla="*/ 2438400 w 2438400"/>
                <a:gd name="connsiteY37" fmla="*/ 663 h 1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438400" h="175206">
                  <a:moveTo>
                    <a:pt x="0" y="92103"/>
                  </a:moveTo>
                  <a:cubicBezTo>
                    <a:pt x="15240" y="97183"/>
                    <a:pt x="29656" y="107343"/>
                    <a:pt x="45720" y="107343"/>
                  </a:cubicBezTo>
                  <a:cubicBezTo>
                    <a:pt x="163589" y="107343"/>
                    <a:pt x="165582" y="102949"/>
                    <a:pt x="243840" y="76863"/>
                  </a:cubicBezTo>
                  <a:cubicBezTo>
                    <a:pt x="280446" y="86014"/>
                    <a:pt x="324208" y="89694"/>
                    <a:pt x="350520" y="122583"/>
                  </a:cubicBezTo>
                  <a:cubicBezTo>
                    <a:pt x="360555" y="135127"/>
                    <a:pt x="360680" y="153063"/>
                    <a:pt x="365760" y="168303"/>
                  </a:cubicBezTo>
                  <a:cubicBezTo>
                    <a:pt x="492631" y="136585"/>
                    <a:pt x="367194" y="175206"/>
                    <a:pt x="472440" y="122583"/>
                  </a:cubicBezTo>
                  <a:cubicBezTo>
                    <a:pt x="486808" y="115399"/>
                    <a:pt x="504117" y="115145"/>
                    <a:pt x="518160" y="107343"/>
                  </a:cubicBezTo>
                  <a:cubicBezTo>
                    <a:pt x="550182" y="89553"/>
                    <a:pt x="609600" y="46383"/>
                    <a:pt x="609600" y="46383"/>
                  </a:cubicBezTo>
                  <a:lnTo>
                    <a:pt x="746760" y="92103"/>
                  </a:lnTo>
                  <a:lnTo>
                    <a:pt x="792480" y="107343"/>
                  </a:lnTo>
                  <a:cubicBezTo>
                    <a:pt x="807720" y="102263"/>
                    <a:pt x="823832" y="99287"/>
                    <a:pt x="838200" y="92103"/>
                  </a:cubicBezTo>
                  <a:cubicBezTo>
                    <a:pt x="885374" y="68516"/>
                    <a:pt x="896558" y="43516"/>
                    <a:pt x="944880" y="15903"/>
                  </a:cubicBezTo>
                  <a:cubicBezTo>
                    <a:pt x="958828" y="7933"/>
                    <a:pt x="975360" y="5743"/>
                    <a:pt x="990600" y="663"/>
                  </a:cubicBezTo>
                  <a:cubicBezTo>
                    <a:pt x="1010920" y="5743"/>
                    <a:pt x="1037929" y="0"/>
                    <a:pt x="1051560" y="15903"/>
                  </a:cubicBezTo>
                  <a:cubicBezTo>
                    <a:pt x="1072469" y="40297"/>
                    <a:pt x="1082040" y="107343"/>
                    <a:pt x="1082040" y="107343"/>
                  </a:cubicBezTo>
                  <a:cubicBezTo>
                    <a:pt x="1111023" y="101546"/>
                    <a:pt x="1172718" y="92484"/>
                    <a:pt x="1203960" y="76863"/>
                  </a:cubicBezTo>
                  <a:cubicBezTo>
                    <a:pt x="1220343" y="68672"/>
                    <a:pt x="1234440" y="56543"/>
                    <a:pt x="1249680" y="46383"/>
                  </a:cubicBezTo>
                  <a:cubicBezTo>
                    <a:pt x="1278663" y="52180"/>
                    <a:pt x="1340358" y="61242"/>
                    <a:pt x="1371600" y="76863"/>
                  </a:cubicBezTo>
                  <a:cubicBezTo>
                    <a:pt x="1387983" y="85054"/>
                    <a:pt x="1402080" y="97183"/>
                    <a:pt x="1417320" y="107343"/>
                  </a:cubicBezTo>
                  <a:cubicBezTo>
                    <a:pt x="1432560" y="102263"/>
                    <a:pt x="1448672" y="99287"/>
                    <a:pt x="1463040" y="92103"/>
                  </a:cubicBezTo>
                  <a:cubicBezTo>
                    <a:pt x="1581213" y="33017"/>
                    <a:pt x="1439562" y="84689"/>
                    <a:pt x="1554480" y="46383"/>
                  </a:cubicBezTo>
                  <a:cubicBezTo>
                    <a:pt x="1569720" y="51463"/>
                    <a:pt x="1588841" y="50264"/>
                    <a:pt x="1600200" y="61623"/>
                  </a:cubicBezTo>
                  <a:cubicBezTo>
                    <a:pt x="1611559" y="72982"/>
                    <a:pt x="1599376" y="107343"/>
                    <a:pt x="1615440" y="107343"/>
                  </a:cubicBezTo>
                  <a:cubicBezTo>
                    <a:pt x="1640840" y="107343"/>
                    <a:pt x="1655731" y="76386"/>
                    <a:pt x="1676400" y="61623"/>
                  </a:cubicBezTo>
                  <a:cubicBezTo>
                    <a:pt x="1691305" y="50977"/>
                    <a:pt x="1705382" y="38582"/>
                    <a:pt x="1722120" y="31143"/>
                  </a:cubicBezTo>
                  <a:cubicBezTo>
                    <a:pt x="1751480" y="18094"/>
                    <a:pt x="1813560" y="663"/>
                    <a:pt x="1813560" y="663"/>
                  </a:cubicBezTo>
                  <a:cubicBezTo>
                    <a:pt x="1828800" y="5743"/>
                    <a:pt x="1847921" y="4544"/>
                    <a:pt x="1859280" y="15903"/>
                  </a:cubicBezTo>
                  <a:cubicBezTo>
                    <a:pt x="1870639" y="27262"/>
                    <a:pt x="1858554" y="63397"/>
                    <a:pt x="1874520" y="61623"/>
                  </a:cubicBezTo>
                  <a:cubicBezTo>
                    <a:pt x="1919679" y="56605"/>
                    <a:pt x="1996440" y="663"/>
                    <a:pt x="1996440" y="663"/>
                  </a:cubicBezTo>
                  <a:cubicBezTo>
                    <a:pt x="2011680" y="5743"/>
                    <a:pt x="2029616" y="5868"/>
                    <a:pt x="2042160" y="15903"/>
                  </a:cubicBezTo>
                  <a:cubicBezTo>
                    <a:pt x="2075049" y="42215"/>
                    <a:pt x="2078729" y="85977"/>
                    <a:pt x="2087880" y="122583"/>
                  </a:cubicBezTo>
                  <a:cubicBezTo>
                    <a:pt x="2118360" y="112423"/>
                    <a:pt x="2152587" y="109925"/>
                    <a:pt x="2179320" y="92103"/>
                  </a:cubicBezTo>
                  <a:cubicBezTo>
                    <a:pt x="2194560" y="81943"/>
                    <a:pt x="2210969" y="73349"/>
                    <a:pt x="2225040" y="61623"/>
                  </a:cubicBezTo>
                  <a:cubicBezTo>
                    <a:pt x="2241597" y="47825"/>
                    <a:pt x="2252827" y="27858"/>
                    <a:pt x="2270760" y="15903"/>
                  </a:cubicBezTo>
                  <a:cubicBezTo>
                    <a:pt x="2284126" y="6992"/>
                    <a:pt x="2301240" y="5743"/>
                    <a:pt x="2316480" y="663"/>
                  </a:cubicBezTo>
                  <a:cubicBezTo>
                    <a:pt x="2326640" y="15903"/>
                    <a:pt x="2329954" y="39581"/>
                    <a:pt x="2346960" y="46383"/>
                  </a:cubicBezTo>
                  <a:cubicBezTo>
                    <a:pt x="2361875" y="52349"/>
                    <a:pt x="2378312" y="38327"/>
                    <a:pt x="2392680" y="31143"/>
                  </a:cubicBezTo>
                  <a:cubicBezTo>
                    <a:pt x="2409063" y="22952"/>
                    <a:pt x="2438400" y="663"/>
                    <a:pt x="2438400" y="663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929058" y="5715016"/>
              <a:ext cx="2332038" cy="185738"/>
            </a:xfrm>
            <a:custGeom>
              <a:avLst/>
              <a:gdLst>
                <a:gd name="connsiteX0" fmla="*/ 0 w 2331720"/>
                <a:gd name="connsiteY0" fmla="*/ 120278 h 186318"/>
                <a:gd name="connsiteX1" fmla="*/ 91440 w 2331720"/>
                <a:gd name="connsiteY1" fmla="*/ 105038 h 186318"/>
                <a:gd name="connsiteX2" fmla="*/ 182880 w 2331720"/>
                <a:gd name="connsiteY2" fmla="*/ 74558 h 186318"/>
                <a:gd name="connsiteX3" fmla="*/ 289560 w 2331720"/>
                <a:gd name="connsiteY3" fmla="*/ 120278 h 186318"/>
                <a:gd name="connsiteX4" fmla="*/ 304800 w 2331720"/>
                <a:gd name="connsiteY4" fmla="*/ 165998 h 186318"/>
                <a:gd name="connsiteX5" fmla="*/ 365760 w 2331720"/>
                <a:gd name="connsiteY5" fmla="*/ 105038 h 186318"/>
                <a:gd name="connsiteX6" fmla="*/ 472440 w 2331720"/>
                <a:gd name="connsiteY6" fmla="*/ 59318 h 186318"/>
                <a:gd name="connsiteX7" fmla="*/ 533400 w 2331720"/>
                <a:gd name="connsiteY7" fmla="*/ 74558 h 186318"/>
                <a:gd name="connsiteX8" fmla="*/ 579120 w 2331720"/>
                <a:gd name="connsiteY8" fmla="*/ 89798 h 186318"/>
                <a:gd name="connsiteX9" fmla="*/ 640080 w 2331720"/>
                <a:gd name="connsiteY9" fmla="*/ 74558 h 186318"/>
                <a:gd name="connsiteX10" fmla="*/ 792480 w 2331720"/>
                <a:gd name="connsiteY10" fmla="*/ 89798 h 186318"/>
                <a:gd name="connsiteX11" fmla="*/ 838200 w 2331720"/>
                <a:gd name="connsiteY11" fmla="*/ 105038 h 186318"/>
                <a:gd name="connsiteX12" fmla="*/ 929640 w 2331720"/>
                <a:gd name="connsiteY12" fmla="*/ 74558 h 186318"/>
                <a:gd name="connsiteX13" fmla="*/ 990600 w 2331720"/>
                <a:gd name="connsiteY13" fmla="*/ 59318 h 186318"/>
                <a:gd name="connsiteX14" fmla="*/ 1219200 w 2331720"/>
                <a:gd name="connsiteY14" fmla="*/ 59318 h 186318"/>
                <a:gd name="connsiteX15" fmla="*/ 1325880 w 2331720"/>
                <a:gd name="connsiteY15" fmla="*/ 74558 h 186318"/>
                <a:gd name="connsiteX16" fmla="*/ 1417320 w 2331720"/>
                <a:gd name="connsiteY16" fmla="*/ 105038 h 186318"/>
                <a:gd name="connsiteX17" fmla="*/ 1508760 w 2331720"/>
                <a:gd name="connsiteY17" fmla="*/ 74558 h 186318"/>
                <a:gd name="connsiteX18" fmla="*/ 1554480 w 2331720"/>
                <a:gd name="connsiteY18" fmla="*/ 28838 h 186318"/>
                <a:gd name="connsiteX19" fmla="*/ 1676400 w 2331720"/>
                <a:gd name="connsiteY19" fmla="*/ 28838 h 186318"/>
                <a:gd name="connsiteX20" fmla="*/ 1767840 w 2331720"/>
                <a:gd name="connsiteY20" fmla="*/ 13598 h 186318"/>
                <a:gd name="connsiteX21" fmla="*/ 1813560 w 2331720"/>
                <a:gd name="connsiteY21" fmla="*/ 28838 h 186318"/>
                <a:gd name="connsiteX22" fmla="*/ 1874520 w 2331720"/>
                <a:gd name="connsiteY22" fmla="*/ 44078 h 186318"/>
                <a:gd name="connsiteX23" fmla="*/ 2042160 w 2331720"/>
                <a:gd name="connsiteY23" fmla="*/ 28838 h 186318"/>
                <a:gd name="connsiteX24" fmla="*/ 2133600 w 2331720"/>
                <a:gd name="connsiteY24" fmla="*/ 59318 h 186318"/>
                <a:gd name="connsiteX25" fmla="*/ 2225040 w 2331720"/>
                <a:gd name="connsiteY25" fmla="*/ 28838 h 186318"/>
                <a:gd name="connsiteX26" fmla="*/ 2331720 w 2331720"/>
                <a:gd name="connsiteY26" fmla="*/ 44078 h 18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31720" h="186318">
                  <a:moveTo>
                    <a:pt x="0" y="120278"/>
                  </a:moveTo>
                  <a:cubicBezTo>
                    <a:pt x="30480" y="115198"/>
                    <a:pt x="61462" y="112532"/>
                    <a:pt x="91440" y="105038"/>
                  </a:cubicBezTo>
                  <a:cubicBezTo>
                    <a:pt x="122609" y="97246"/>
                    <a:pt x="182880" y="74558"/>
                    <a:pt x="182880" y="74558"/>
                  </a:cubicBezTo>
                  <a:cubicBezTo>
                    <a:pt x="219486" y="83709"/>
                    <a:pt x="263248" y="87389"/>
                    <a:pt x="289560" y="120278"/>
                  </a:cubicBezTo>
                  <a:cubicBezTo>
                    <a:pt x="299595" y="132822"/>
                    <a:pt x="299720" y="150758"/>
                    <a:pt x="304800" y="165998"/>
                  </a:cubicBezTo>
                  <a:cubicBezTo>
                    <a:pt x="426720" y="125358"/>
                    <a:pt x="284480" y="186318"/>
                    <a:pt x="365760" y="105038"/>
                  </a:cubicBezTo>
                  <a:cubicBezTo>
                    <a:pt x="384592" y="86206"/>
                    <a:pt x="445116" y="68426"/>
                    <a:pt x="472440" y="59318"/>
                  </a:cubicBezTo>
                  <a:cubicBezTo>
                    <a:pt x="492760" y="64398"/>
                    <a:pt x="513261" y="68804"/>
                    <a:pt x="533400" y="74558"/>
                  </a:cubicBezTo>
                  <a:cubicBezTo>
                    <a:pt x="548846" y="78971"/>
                    <a:pt x="563056" y="89798"/>
                    <a:pt x="579120" y="89798"/>
                  </a:cubicBezTo>
                  <a:cubicBezTo>
                    <a:pt x="600065" y="89798"/>
                    <a:pt x="619760" y="79638"/>
                    <a:pt x="640080" y="74558"/>
                  </a:cubicBezTo>
                  <a:cubicBezTo>
                    <a:pt x="690880" y="79638"/>
                    <a:pt x="742020" y="82035"/>
                    <a:pt x="792480" y="89798"/>
                  </a:cubicBezTo>
                  <a:cubicBezTo>
                    <a:pt x="808358" y="92241"/>
                    <a:pt x="822234" y="106812"/>
                    <a:pt x="838200" y="105038"/>
                  </a:cubicBezTo>
                  <a:cubicBezTo>
                    <a:pt x="870132" y="101490"/>
                    <a:pt x="898471" y="82350"/>
                    <a:pt x="929640" y="74558"/>
                  </a:cubicBezTo>
                  <a:lnTo>
                    <a:pt x="990600" y="59318"/>
                  </a:lnTo>
                  <a:cubicBezTo>
                    <a:pt x="1258743" y="97624"/>
                    <a:pt x="923768" y="59318"/>
                    <a:pt x="1219200" y="59318"/>
                  </a:cubicBezTo>
                  <a:cubicBezTo>
                    <a:pt x="1255121" y="59318"/>
                    <a:pt x="1290320" y="69478"/>
                    <a:pt x="1325880" y="74558"/>
                  </a:cubicBezTo>
                  <a:cubicBezTo>
                    <a:pt x="1356360" y="84718"/>
                    <a:pt x="1386840" y="115198"/>
                    <a:pt x="1417320" y="105038"/>
                  </a:cubicBezTo>
                  <a:lnTo>
                    <a:pt x="1508760" y="74558"/>
                  </a:lnTo>
                  <a:cubicBezTo>
                    <a:pt x="1524000" y="59318"/>
                    <a:pt x="1536547" y="40793"/>
                    <a:pt x="1554480" y="28838"/>
                  </a:cubicBezTo>
                  <a:cubicBezTo>
                    <a:pt x="1597738" y="0"/>
                    <a:pt x="1628042" y="19166"/>
                    <a:pt x="1676400" y="28838"/>
                  </a:cubicBezTo>
                  <a:cubicBezTo>
                    <a:pt x="1706880" y="23758"/>
                    <a:pt x="1736940" y="13598"/>
                    <a:pt x="1767840" y="13598"/>
                  </a:cubicBezTo>
                  <a:cubicBezTo>
                    <a:pt x="1783904" y="13598"/>
                    <a:pt x="1798114" y="24425"/>
                    <a:pt x="1813560" y="28838"/>
                  </a:cubicBezTo>
                  <a:cubicBezTo>
                    <a:pt x="1833699" y="34592"/>
                    <a:pt x="1854200" y="38998"/>
                    <a:pt x="1874520" y="44078"/>
                  </a:cubicBezTo>
                  <a:cubicBezTo>
                    <a:pt x="1930400" y="38998"/>
                    <a:pt x="1986146" y="25543"/>
                    <a:pt x="2042160" y="28838"/>
                  </a:cubicBezTo>
                  <a:cubicBezTo>
                    <a:pt x="2074233" y="30725"/>
                    <a:pt x="2133600" y="59318"/>
                    <a:pt x="2133600" y="59318"/>
                  </a:cubicBezTo>
                  <a:cubicBezTo>
                    <a:pt x="2164080" y="49158"/>
                    <a:pt x="2194560" y="18678"/>
                    <a:pt x="2225040" y="28838"/>
                  </a:cubicBezTo>
                  <a:cubicBezTo>
                    <a:pt x="2290037" y="50504"/>
                    <a:pt x="2254696" y="44078"/>
                    <a:pt x="2331720" y="44078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071933" y="6072205"/>
              <a:ext cx="2301876" cy="125414"/>
            </a:xfrm>
            <a:custGeom>
              <a:avLst/>
              <a:gdLst>
                <a:gd name="connsiteX0" fmla="*/ 0 w 2301240"/>
                <a:gd name="connsiteY0" fmla="*/ 124561 h 124561"/>
                <a:gd name="connsiteX1" fmla="*/ 396240 w 2301240"/>
                <a:gd name="connsiteY1" fmla="*/ 109321 h 124561"/>
                <a:gd name="connsiteX2" fmla="*/ 487680 w 2301240"/>
                <a:gd name="connsiteY2" fmla="*/ 124561 h 124561"/>
                <a:gd name="connsiteX3" fmla="*/ 548640 w 2301240"/>
                <a:gd name="connsiteY3" fmla="*/ 109321 h 124561"/>
                <a:gd name="connsiteX4" fmla="*/ 594360 w 2301240"/>
                <a:gd name="connsiteY4" fmla="*/ 94081 h 124561"/>
                <a:gd name="connsiteX5" fmla="*/ 762000 w 2301240"/>
                <a:gd name="connsiteY5" fmla="*/ 78841 h 124561"/>
                <a:gd name="connsiteX6" fmla="*/ 853440 w 2301240"/>
                <a:gd name="connsiteY6" fmla="*/ 78841 h 124561"/>
                <a:gd name="connsiteX7" fmla="*/ 1051560 w 2301240"/>
                <a:gd name="connsiteY7" fmla="*/ 63601 h 124561"/>
                <a:gd name="connsiteX8" fmla="*/ 1143000 w 2301240"/>
                <a:gd name="connsiteY8" fmla="*/ 78841 h 124561"/>
                <a:gd name="connsiteX9" fmla="*/ 1264920 w 2301240"/>
                <a:gd name="connsiteY9" fmla="*/ 48361 h 124561"/>
                <a:gd name="connsiteX10" fmla="*/ 1493520 w 2301240"/>
                <a:gd name="connsiteY10" fmla="*/ 63601 h 124561"/>
                <a:gd name="connsiteX11" fmla="*/ 1554480 w 2301240"/>
                <a:gd name="connsiteY11" fmla="*/ 78841 h 124561"/>
                <a:gd name="connsiteX12" fmla="*/ 1965960 w 2301240"/>
                <a:gd name="connsiteY12" fmla="*/ 63601 h 124561"/>
                <a:gd name="connsiteX13" fmla="*/ 2026920 w 2301240"/>
                <a:gd name="connsiteY13" fmla="*/ 33121 h 124561"/>
                <a:gd name="connsiteX14" fmla="*/ 2072640 w 2301240"/>
                <a:gd name="connsiteY14" fmla="*/ 2641 h 124561"/>
                <a:gd name="connsiteX15" fmla="*/ 2118360 w 2301240"/>
                <a:gd name="connsiteY15" fmla="*/ 17881 h 124561"/>
                <a:gd name="connsiteX16" fmla="*/ 2301240 w 2301240"/>
                <a:gd name="connsiteY16" fmla="*/ 33121 h 1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1240" h="124561">
                  <a:moveTo>
                    <a:pt x="0" y="124561"/>
                  </a:moveTo>
                  <a:cubicBezTo>
                    <a:pt x="132080" y="119481"/>
                    <a:pt x="264376" y="118415"/>
                    <a:pt x="396240" y="109321"/>
                  </a:cubicBezTo>
                  <a:cubicBezTo>
                    <a:pt x="482011" y="103406"/>
                    <a:pt x="402740" y="67934"/>
                    <a:pt x="487680" y="124561"/>
                  </a:cubicBezTo>
                  <a:cubicBezTo>
                    <a:pt x="508000" y="119481"/>
                    <a:pt x="528501" y="115075"/>
                    <a:pt x="548640" y="109321"/>
                  </a:cubicBezTo>
                  <a:cubicBezTo>
                    <a:pt x="564086" y="104908"/>
                    <a:pt x="578457" y="96353"/>
                    <a:pt x="594360" y="94081"/>
                  </a:cubicBezTo>
                  <a:cubicBezTo>
                    <a:pt x="649906" y="86146"/>
                    <a:pt x="706120" y="83921"/>
                    <a:pt x="762000" y="78841"/>
                  </a:cubicBezTo>
                  <a:cubicBezTo>
                    <a:pt x="883920" y="38201"/>
                    <a:pt x="731520" y="78841"/>
                    <a:pt x="853440" y="78841"/>
                  </a:cubicBezTo>
                  <a:cubicBezTo>
                    <a:pt x="919675" y="78841"/>
                    <a:pt x="985520" y="68681"/>
                    <a:pt x="1051560" y="63601"/>
                  </a:cubicBezTo>
                  <a:cubicBezTo>
                    <a:pt x="1082040" y="68681"/>
                    <a:pt x="1112100" y="78841"/>
                    <a:pt x="1143000" y="78841"/>
                  </a:cubicBezTo>
                  <a:cubicBezTo>
                    <a:pt x="1179781" y="78841"/>
                    <a:pt x="1228842" y="60387"/>
                    <a:pt x="1264920" y="48361"/>
                  </a:cubicBezTo>
                  <a:cubicBezTo>
                    <a:pt x="1341120" y="53441"/>
                    <a:pt x="1417570" y="55606"/>
                    <a:pt x="1493520" y="63601"/>
                  </a:cubicBezTo>
                  <a:cubicBezTo>
                    <a:pt x="1514350" y="65794"/>
                    <a:pt x="1533535" y="78841"/>
                    <a:pt x="1554480" y="78841"/>
                  </a:cubicBezTo>
                  <a:cubicBezTo>
                    <a:pt x="1691734" y="78841"/>
                    <a:pt x="1828800" y="68681"/>
                    <a:pt x="1965960" y="63601"/>
                  </a:cubicBezTo>
                  <a:cubicBezTo>
                    <a:pt x="1986280" y="53441"/>
                    <a:pt x="2007195" y="44393"/>
                    <a:pt x="2026920" y="33121"/>
                  </a:cubicBezTo>
                  <a:cubicBezTo>
                    <a:pt x="2042823" y="24034"/>
                    <a:pt x="2054573" y="5652"/>
                    <a:pt x="2072640" y="2641"/>
                  </a:cubicBezTo>
                  <a:cubicBezTo>
                    <a:pt x="2088486" y="0"/>
                    <a:pt x="2102555" y="15007"/>
                    <a:pt x="2118360" y="17881"/>
                  </a:cubicBezTo>
                  <a:cubicBezTo>
                    <a:pt x="2216042" y="35641"/>
                    <a:pt x="2221353" y="33121"/>
                    <a:pt x="2301240" y="33121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10" name="Прямая соединительная линия 9"/>
            <p:cNvCxnSpPr>
              <a:stCxn id="7" idx="5"/>
              <a:endCxn id="8" idx="6"/>
            </p:cNvCxnSpPr>
            <p:nvPr/>
          </p:nvCxnSpPr>
          <p:spPr>
            <a:xfrm>
              <a:off x="4330695" y="5481652"/>
              <a:ext cx="71438" cy="29210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786308" y="5429264"/>
              <a:ext cx="71437" cy="29368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572121" y="5429264"/>
              <a:ext cx="71438" cy="29368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714870" y="5857892"/>
              <a:ext cx="71438" cy="29368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429246" y="5857892"/>
              <a:ext cx="71438" cy="29368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143621" y="5786454"/>
              <a:ext cx="71438" cy="29369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Группа 21"/>
          <p:cNvGrpSpPr>
            <a:grpSpLocks/>
          </p:cNvGrpSpPr>
          <p:nvPr/>
        </p:nvGrpSpPr>
        <p:grpSpPr bwMode="auto">
          <a:xfrm>
            <a:off x="3143240" y="4000504"/>
            <a:ext cx="2470150" cy="1373188"/>
            <a:chOff x="2197290" y="5263623"/>
            <a:chExt cx="2470244" cy="1373603"/>
          </a:xfrm>
        </p:grpSpPr>
        <p:sp>
          <p:nvSpPr>
            <p:cNvPr id="17" name="Полилиния 16"/>
            <p:cNvSpPr/>
            <p:nvPr/>
          </p:nvSpPr>
          <p:spPr>
            <a:xfrm>
              <a:off x="2197290" y="5595511"/>
              <a:ext cx="2074942" cy="519269"/>
            </a:xfrm>
            <a:custGeom>
              <a:avLst/>
              <a:gdLst>
                <a:gd name="connsiteX0" fmla="*/ 0 w 2074459"/>
                <a:gd name="connsiteY0" fmla="*/ 518615 h 518615"/>
                <a:gd name="connsiteX1" fmla="*/ 1187355 w 2074459"/>
                <a:gd name="connsiteY1" fmla="*/ 504967 h 518615"/>
                <a:gd name="connsiteX2" fmla="*/ 1501253 w 2074459"/>
                <a:gd name="connsiteY2" fmla="*/ 491319 h 518615"/>
                <a:gd name="connsiteX3" fmla="*/ 1596788 w 2074459"/>
                <a:gd name="connsiteY3" fmla="*/ 464024 h 518615"/>
                <a:gd name="connsiteX4" fmla="*/ 1678674 w 2074459"/>
                <a:gd name="connsiteY4" fmla="*/ 409433 h 518615"/>
                <a:gd name="connsiteX5" fmla="*/ 1719617 w 2074459"/>
                <a:gd name="connsiteY5" fmla="*/ 382137 h 518615"/>
                <a:gd name="connsiteX6" fmla="*/ 1760561 w 2074459"/>
                <a:gd name="connsiteY6" fmla="*/ 368490 h 518615"/>
                <a:gd name="connsiteX7" fmla="*/ 1801504 w 2074459"/>
                <a:gd name="connsiteY7" fmla="*/ 341194 h 518615"/>
                <a:gd name="connsiteX8" fmla="*/ 1815152 w 2074459"/>
                <a:gd name="connsiteY8" fmla="*/ 300251 h 518615"/>
                <a:gd name="connsiteX9" fmla="*/ 1856095 w 2074459"/>
                <a:gd name="connsiteY9" fmla="*/ 286603 h 518615"/>
                <a:gd name="connsiteX10" fmla="*/ 1897038 w 2074459"/>
                <a:gd name="connsiteY10" fmla="*/ 259308 h 518615"/>
                <a:gd name="connsiteX11" fmla="*/ 1937982 w 2074459"/>
                <a:gd name="connsiteY11" fmla="*/ 177421 h 518615"/>
                <a:gd name="connsiteX12" fmla="*/ 1978925 w 2074459"/>
                <a:gd name="connsiteY12" fmla="*/ 150125 h 518615"/>
                <a:gd name="connsiteX13" fmla="*/ 2033516 w 2074459"/>
                <a:gd name="connsiteY13" fmla="*/ 68239 h 518615"/>
                <a:gd name="connsiteX14" fmla="*/ 2060811 w 2074459"/>
                <a:gd name="connsiteY14" fmla="*/ 27296 h 518615"/>
                <a:gd name="connsiteX15" fmla="*/ 2074459 w 2074459"/>
                <a:gd name="connsiteY15" fmla="*/ 0 h 51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74459" h="518615">
                  <a:moveTo>
                    <a:pt x="0" y="518615"/>
                  </a:moveTo>
                  <a:lnTo>
                    <a:pt x="1187355" y="504967"/>
                  </a:lnTo>
                  <a:cubicBezTo>
                    <a:pt x="1292069" y="503063"/>
                    <a:pt x="1396808" y="499056"/>
                    <a:pt x="1501253" y="491319"/>
                  </a:cubicBezTo>
                  <a:cubicBezTo>
                    <a:pt x="1523290" y="489687"/>
                    <a:pt x="1573723" y="471712"/>
                    <a:pt x="1596788" y="464024"/>
                  </a:cubicBezTo>
                  <a:lnTo>
                    <a:pt x="1678674" y="409433"/>
                  </a:lnTo>
                  <a:cubicBezTo>
                    <a:pt x="1692322" y="400334"/>
                    <a:pt x="1704056" y="387324"/>
                    <a:pt x="1719617" y="382137"/>
                  </a:cubicBezTo>
                  <a:lnTo>
                    <a:pt x="1760561" y="368490"/>
                  </a:lnTo>
                  <a:cubicBezTo>
                    <a:pt x="1774209" y="359391"/>
                    <a:pt x="1791257" y="354002"/>
                    <a:pt x="1801504" y="341194"/>
                  </a:cubicBezTo>
                  <a:cubicBezTo>
                    <a:pt x="1810491" y="329960"/>
                    <a:pt x="1804980" y="310423"/>
                    <a:pt x="1815152" y="300251"/>
                  </a:cubicBezTo>
                  <a:cubicBezTo>
                    <a:pt x="1825324" y="290079"/>
                    <a:pt x="1843228" y="293037"/>
                    <a:pt x="1856095" y="286603"/>
                  </a:cubicBezTo>
                  <a:cubicBezTo>
                    <a:pt x="1870766" y="279268"/>
                    <a:pt x="1883390" y="268406"/>
                    <a:pt x="1897038" y="259308"/>
                  </a:cubicBezTo>
                  <a:cubicBezTo>
                    <a:pt x="1908139" y="226006"/>
                    <a:pt x="1911524" y="203879"/>
                    <a:pt x="1937982" y="177421"/>
                  </a:cubicBezTo>
                  <a:cubicBezTo>
                    <a:pt x="1949580" y="165823"/>
                    <a:pt x="1965277" y="159224"/>
                    <a:pt x="1978925" y="150125"/>
                  </a:cubicBezTo>
                  <a:lnTo>
                    <a:pt x="2033516" y="68239"/>
                  </a:lnTo>
                  <a:cubicBezTo>
                    <a:pt x="2042614" y="54591"/>
                    <a:pt x="2053476" y="41967"/>
                    <a:pt x="2060811" y="27296"/>
                  </a:cubicBezTo>
                  <a:lnTo>
                    <a:pt x="2074459" y="0"/>
                  </a:ln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111725" y="6114780"/>
              <a:ext cx="860458" cy="522446"/>
            </a:xfrm>
            <a:custGeom>
              <a:avLst/>
              <a:gdLst>
                <a:gd name="connsiteX0" fmla="*/ 0 w 859809"/>
                <a:gd name="connsiteY0" fmla="*/ 0 h 523029"/>
                <a:gd name="connsiteX1" fmla="*/ 40943 w 859809"/>
                <a:gd name="connsiteY1" fmla="*/ 27296 h 523029"/>
                <a:gd name="connsiteX2" fmla="*/ 150125 w 859809"/>
                <a:gd name="connsiteY2" fmla="*/ 54591 h 523029"/>
                <a:gd name="connsiteX3" fmla="*/ 232011 w 859809"/>
                <a:gd name="connsiteY3" fmla="*/ 81887 h 523029"/>
                <a:gd name="connsiteX4" fmla="*/ 272955 w 859809"/>
                <a:gd name="connsiteY4" fmla="*/ 95534 h 523029"/>
                <a:gd name="connsiteX5" fmla="*/ 341194 w 859809"/>
                <a:gd name="connsiteY5" fmla="*/ 232012 h 523029"/>
                <a:gd name="connsiteX6" fmla="*/ 354841 w 859809"/>
                <a:gd name="connsiteY6" fmla="*/ 272955 h 523029"/>
                <a:gd name="connsiteX7" fmla="*/ 504967 w 859809"/>
                <a:gd name="connsiteY7" fmla="*/ 313899 h 523029"/>
                <a:gd name="connsiteX8" fmla="*/ 586853 w 859809"/>
                <a:gd name="connsiteY8" fmla="*/ 341194 h 523029"/>
                <a:gd name="connsiteX9" fmla="*/ 682388 w 859809"/>
                <a:gd name="connsiteY9" fmla="*/ 382137 h 523029"/>
                <a:gd name="connsiteX10" fmla="*/ 696035 w 859809"/>
                <a:gd name="connsiteY10" fmla="*/ 423081 h 523029"/>
                <a:gd name="connsiteX11" fmla="*/ 709683 w 859809"/>
                <a:gd name="connsiteY11" fmla="*/ 477672 h 523029"/>
                <a:gd name="connsiteX12" fmla="*/ 750626 w 859809"/>
                <a:gd name="connsiteY12" fmla="*/ 504967 h 523029"/>
                <a:gd name="connsiteX13" fmla="*/ 859809 w 859809"/>
                <a:gd name="connsiteY13" fmla="*/ 518615 h 52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9809" h="523029">
                  <a:moveTo>
                    <a:pt x="0" y="0"/>
                  </a:moveTo>
                  <a:cubicBezTo>
                    <a:pt x="13648" y="9099"/>
                    <a:pt x="26272" y="19961"/>
                    <a:pt x="40943" y="27296"/>
                  </a:cubicBezTo>
                  <a:cubicBezTo>
                    <a:pt x="74067" y="43858"/>
                    <a:pt x="115873" y="45249"/>
                    <a:pt x="150125" y="54591"/>
                  </a:cubicBezTo>
                  <a:cubicBezTo>
                    <a:pt x="177883" y="62162"/>
                    <a:pt x="204716" y="72789"/>
                    <a:pt x="232011" y="81887"/>
                  </a:cubicBezTo>
                  <a:lnTo>
                    <a:pt x="272955" y="95534"/>
                  </a:lnTo>
                  <a:cubicBezTo>
                    <a:pt x="307443" y="199000"/>
                    <a:pt x="282987" y="154403"/>
                    <a:pt x="341194" y="232012"/>
                  </a:cubicBezTo>
                  <a:cubicBezTo>
                    <a:pt x="345743" y="245660"/>
                    <a:pt x="343135" y="264593"/>
                    <a:pt x="354841" y="272955"/>
                  </a:cubicBezTo>
                  <a:cubicBezTo>
                    <a:pt x="388805" y="297215"/>
                    <a:pt x="464893" y="302970"/>
                    <a:pt x="504967" y="313899"/>
                  </a:cubicBezTo>
                  <a:cubicBezTo>
                    <a:pt x="532725" y="321469"/>
                    <a:pt x="561119" y="328327"/>
                    <a:pt x="586853" y="341194"/>
                  </a:cubicBezTo>
                  <a:cubicBezTo>
                    <a:pt x="654311" y="374924"/>
                    <a:pt x="622143" y="362057"/>
                    <a:pt x="682388" y="382137"/>
                  </a:cubicBezTo>
                  <a:cubicBezTo>
                    <a:pt x="686937" y="395785"/>
                    <a:pt x="692083" y="409248"/>
                    <a:pt x="696035" y="423081"/>
                  </a:cubicBezTo>
                  <a:cubicBezTo>
                    <a:pt x="701188" y="441116"/>
                    <a:pt x="699278" y="462065"/>
                    <a:pt x="709683" y="477672"/>
                  </a:cubicBezTo>
                  <a:cubicBezTo>
                    <a:pt x="718781" y="491320"/>
                    <a:pt x="735550" y="498506"/>
                    <a:pt x="750626" y="504967"/>
                  </a:cubicBezTo>
                  <a:cubicBezTo>
                    <a:pt x="792770" y="523029"/>
                    <a:pt x="815663" y="518615"/>
                    <a:pt x="859809" y="518615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938844" y="6005210"/>
              <a:ext cx="728690" cy="330300"/>
            </a:xfrm>
            <a:custGeom>
              <a:avLst/>
              <a:gdLst>
                <a:gd name="connsiteX0" fmla="*/ 5188 w 728519"/>
                <a:gd name="connsiteY0" fmla="*/ 0 h 330423"/>
                <a:gd name="connsiteX1" fmla="*/ 100722 w 728519"/>
                <a:gd name="connsiteY1" fmla="*/ 40943 h 330423"/>
                <a:gd name="connsiteX2" fmla="*/ 155313 w 728519"/>
                <a:gd name="connsiteY2" fmla="*/ 68239 h 330423"/>
                <a:gd name="connsiteX3" fmla="*/ 387325 w 728519"/>
                <a:gd name="connsiteY3" fmla="*/ 109182 h 330423"/>
                <a:gd name="connsiteX4" fmla="*/ 455564 w 728519"/>
                <a:gd name="connsiteY4" fmla="*/ 204716 h 330423"/>
                <a:gd name="connsiteX5" fmla="*/ 496507 w 728519"/>
                <a:gd name="connsiteY5" fmla="*/ 218364 h 330423"/>
                <a:gd name="connsiteX6" fmla="*/ 578394 w 728519"/>
                <a:gd name="connsiteY6" fmla="*/ 272955 h 330423"/>
                <a:gd name="connsiteX7" fmla="*/ 619337 w 728519"/>
                <a:gd name="connsiteY7" fmla="*/ 286603 h 330423"/>
                <a:gd name="connsiteX8" fmla="*/ 660281 w 728519"/>
                <a:gd name="connsiteY8" fmla="*/ 313898 h 330423"/>
                <a:gd name="connsiteX9" fmla="*/ 728519 w 728519"/>
                <a:gd name="connsiteY9" fmla="*/ 327546 h 33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519" h="330423">
                  <a:moveTo>
                    <a:pt x="5188" y="0"/>
                  </a:moveTo>
                  <a:cubicBezTo>
                    <a:pt x="88162" y="55316"/>
                    <a:pt x="0" y="3172"/>
                    <a:pt x="100722" y="40943"/>
                  </a:cubicBezTo>
                  <a:cubicBezTo>
                    <a:pt x="119772" y="48087"/>
                    <a:pt x="136423" y="60683"/>
                    <a:pt x="155313" y="68239"/>
                  </a:cubicBezTo>
                  <a:cubicBezTo>
                    <a:pt x="256923" y="108883"/>
                    <a:pt x="257353" y="97366"/>
                    <a:pt x="387325" y="109182"/>
                  </a:cubicBezTo>
                  <a:cubicBezTo>
                    <a:pt x="399771" y="127850"/>
                    <a:pt x="442870" y="194138"/>
                    <a:pt x="455564" y="204716"/>
                  </a:cubicBezTo>
                  <a:cubicBezTo>
                    <a:pt x="466616" y="213926"/>
                    <a:pt x="483931" y="211378"/>
                    <a:pt x="496507" y="218364"/>
                  </a:cubicBezTo>
                  <a:cubicBezTo>
                    <a:pt x="525184" y="234296"/>
                    <a:pt x="547272" y="262581"/>
                    <a:pt x="578394" y="272955"/>
                  </a:cubicBezTo>
                  <a:cubicBezTo>
                    <a:pt x="592042" y="277504"/>
                    <a:pt x="606470" y="280169"/>
                    <a:pt x="619337" y="286603"/>
                  </a:cubicBezTo>
                  <a:cubicBezTo>
                    <a:pt x="634008" y="293938"/>
                    <a:pt x="645610" y="306563"/>
                    <a:pt x="660281" y="313898"/>
                  </a:cubicBezTo>
                  <a:cubicBezTo>
                    <a:pt x="693332" y="330423"/>
                    <a:pt x="697288" y="327546"/>
                    <a:pt x="728519" y="327546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753099" y="5263623"/>
              <a:ext cx="204796" cy="768582"/>
            </a:xfrm>
            <a:custGeom>
              <a:avLst/>
              <a:gdLst>
                <a:gd name="connsiteX0" fmla="*/ 0 w 204717"/>
                <a:gd name="connsiteY0" fmla="*/ 768687 h 768687"/>
                <a:gd name="connsiteX1" fmla="*/ 40944 w 204717"/>
                <a:gd name="connsiteY1" fmla="*/ 291016 h 768687"/>
                <a:gd name="connsiteX2" fmla="*/ 54591 w 204717"/>
                <a:gd name="connsiteY2" fmla="*/ 168186 h 768687"/>
                <a:gd name="connsiteX3" fmla="*/ 68239 w 204717"/>
                <a:gd name="connsiteY3" fmla="*/ 127243 h 768687"/>
                <a:gd name="connsiteX4" fmla="*/ 163773 w 204717"/>
                <a:gd name="connsiteY4" fmla="*/ 113595 h 768687"/>
                <a:gd name="connsiteX5" fmla="*/ 204717 w 204717"/>
                <a:gd name="connsiteY5" fmla="*/ 4413 h 76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717" h="768687">
                  <a:moveTo>
                    <a:pt x="0" y="768687"/>
                  </a:moveTo>
                  <a:cubicBezTo>
                    <a:pt x="109053" y="605112"/>
                    <a:pt x="18214" y="756993"/>
                    <a:pt x="40944" y="291016"/>
                  </a:cubicBezTo>
                  <a:cubicBezTo>
                    <a:pt x="42951" y="249870"/>
                    <a:pt x="47819" y="208821"/>
                    <a:pt x="54591" y="168186"/>
                  </a:cubicBezTo>
                  <a:cubicBezTo>
                    <a:pt x="56956" y="153996"/>
                    <a:pt x="55372" y="133677"/>
                    <a:pt x="68239" y="127243"/>
                  </a:cubicBezTo>
                  <a:cubicBezTo>
                    <a:pt x="97011" y="112857"/>
                    <a:pt x="131928" y="118144"/>
                    <a:pt x="163773" y="113595"/>
                  </a:cubicBezTo>
                  <a:cubicBezTo>
                    <a:pt x="192172" y="0"/>
                    <a:pt x="153555" y="4413"/>
                    <a:pt x="204717" y="4413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1" name="Полилиния 20"/>
          <p:cNvSpPr/>
          <p:nvPr/>
        </p:nvSpPr>
        <p:spPr>
          <a:xfrm>
            <a:off x="928662" y="4286256"/>
            <a:ext cx="1960563" cy="198437"/>
          </a:xfrm>
          <a:custGeom>
            <a:avLst/>
            <a:gdLst>
              <a:gd name="connsiteX0" fmla="*/ 0 w 1959807"/>
              <a:gd name="connsiteY0" fmla="*/ 167640 h 198120"/>
              <a:gd name="connsiteX1" fmla="*/ 45720 w 1959807"/>
              <a:gd name="connsiteY1" fmla="*/ 137160 h 198120"/>
              <a:gd name="connsiteX2" fmla="*/ 76200 w 1959807"/>
              <a:gd name="connsiteY2" fmla="*/ 91440 h 198120"/>
              <a:gd name="connsiteX3" fmla="*/ 167640 w 1959807"/>
              <a:gd name="connsiteY3" fmla="*/ 30480 h 198120"/>
              <a:gd name="connsiteX4" fmla="*/ 213360 w 1959807"/>
              <a:gd name="connsiteY4" fmla="*/ 60960 h 198120"/>
              <a:gd name="connsiteX5" fmla="*/ 274320 w 1959807"/>
              <a:gd name="connsiteY5" fmla="*/ 76200 h 198120"/>
              <a:gd name="connsiteX6" fmla="*/ 320040 w 1959807"/>
              <a:gd name="connsiteY6" fmla="*/ 91440 h 198120"/>
              <a:gd name="connsiteX7" fmla="*/ 396240 w 1959807"/>
              <a:gd name="connsiteY7" fmla="*/ 167640 h 198120"/>
              <a:gd name="connsiteX8" fmla="*/ 548640 w 1959807"/>
              <a:gd name="connsiteY8" fmla="*/ 121920 h 198120"/>
              <a:gd name="connsiteX9" fmla="*/ 685800 w 1959807"/>
              <a:gd name="connsiteY9" fmla="*/ 91440 h 198120"/>
              <a:gd name="connsiteX10" fmla="*/ 731520 w 1959807"/>
              <a:gd name="connsiteY10" fmla="*/ 60960 h 198120"/>
              <a:gd name="connsiteX11" fmla="*/ 792480 w 1959807"/>
              <a:gd name="connsiteY11" fmla="*/ 76200 h 198120"/>
              <a:gd name="connsiteX12" fmla="*/ 807720 w 1959807"/>
              <a:gd name="connsiteY12" fmla="*/ 121920 h 198120"/>
              <a:gd name="connsiteX13" fmla="*/ 838200 w 1959807"/>
              <a:gd name="connsiteY13" fmla="*/ 167640 h 198120"/>
              <a:gd name="connsiteX14" fmla="*/ 929640 w 1959807"/>
              <a:gd name="connsiteY14" fmla="*/ 152400 h 198120"/>
              <a:gd name="connsiteX15" fmla="*/ 990600 w 1959807"/>
              <a:gd name="connsiteY15" fmla="*/ 106680 h 198120"/>
              <a:gd name="connsiteX16" fmla="*/ 1036320 w 1959807"/>
              <a:gd name="connsiteY16" fmla="*/ 91440 h 198120"/>
              <a:gd name="connsiteX17" fmla="*/ 1127760 w 1959807"/>
              <a:gd name="connsiteY17" fmla="*/ 60960 h 198120"/>
              <a:gd name="connsiteX18" fmla="*/ 1158240 w 1959807"/>
              <a:gd name="connsiteY18" fmla="*/ 152400 h 198120"/>
              <a:gd name="connsiteX19" fmla="*/ 1173480 w 1959807"/>
              <a:gd name="connsiteY19" fmla="*/ 198120 h 198120"/>
              <a:gd name="connsiteX20" fmla="*/ 1341120 w 1959807"/>
              <a:gd name="connsiteY20" fmla="*/ 60960 h 198120"/>
              <a:gd name="connsiteX21" fmla="*/ 1386840 w 1959807"/>
              <a:gd name="connsiteY21" fmla="*/ 45720 h 198120"/>
              <a:gd name="connsiteX22" fmla="*/ 1432560 w 1959807"/>
              <a:gd name="connsiteY22" fmla="*/ 76200 h 198120"/>
              <a:gd name="connsiteX23" fmla="*/ 1554480 w 1959807"/>
              <a:gd name="connsiteY23" fmla="*/ 30480 h 198120"/>
              <a:gd name="connsiteX24" fmla="*/ 1600200 w 1959807"/>
              <a:gd name="connsiteY24" fmla="*/ 45720 h 198120"/>
              <a:gd name="connsiteX25" fmla="*/ 1645920 w 1959807"/>
              <a:gd name="connsiteY25" fmla="*/ 152400 h 198120"/>
              <a:gd name="connsiteX26" fmla="*/ 1706880 w 1959807"/>
              <a:gd name="connsiteY26" fmla="*/ 182880 h 198120"/>
              <a:gd name="connsiteX27" fmla="*/ 1828800 w 1959807"/>
              <a:gd name="connsiteY27" fmla="*/ 106680 h 198120"/>
              <a:gd name="connsiteX28" fmla="*/ 1859280 w 1959807"/>
              <a:gd name="connsiteY28" fmla="*/ 152400 h 198120"/>
              <a:gd name="connsiteX29" fmla="*/ 1905000 w 1959807"/>
              <a:gd name="connsiteY29" fmla="*/ 91440 h 198120"/>
              <a:gd name="connsiteX30" fmla="*/ 1950720 w 1959807"/>
              <a:gd name="connsiteY30" fmla="*/ 60960 h 198120"/>
              <a:gd name="connsiteX31" fmla="*/ 1950720 w 1959807"/>
              <a:gd name="connsiteY31" fmla="*/ 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59807" h="198120">
                <a:moveTo>
                  <a:pt x="0" y="167640"/>
                </a:moveTo>
                <a:cubicBezTo>
                  <a:pt x="15240" y="157480"/>
                  <a:pt x="32768" y="150112"/>
                  <a:pt x="45720" y="137160"/>
                </a:cubicBezTo>
                <a:cubicBezTo>
                  <a:pt x="58672" y="124208"/>
                  <a:pt x="62416" y="103501"/>
                  <a:pt x="76200" y="91440"/>
                </a:cubicBezTo>
                <a:cubicBezTo>
                  <a:pt x="103769" y="67317"/>
                  <a:pt x="167640" y="30480"/>
                  <a:pt x="167640" y="30480"/>
                </a:cubicBezTo>
                <a:cubicBezTo>
                  <a:pt x="182880" y="40640"/>
                  <a:pt x="196525" y="53745"/>
                  <a:pt x="213360" y="60960"/>
                </a:cubicBezTo>
                <a:cubicBezTo>
                  <a:pt x="232612" y="69211"/>
                  <a:pt x="254181" y="70446"/>
                  <a:pt x="274320" y="76200"/>
                </a:cubicBezTo>
                <a:cubicBezTo>
                  <a:pt x="289766" y="80613"/>
                  <a:pt x="304800" y="86360"/>
                  <a:pt x="320040" y="91440"/>
                </a:cubicBezTo>
                <a:cubicBezTo>
                  <a:pt x="333587" y="111760"/>
                  <a:pt x="362373" y="167640"/>
                  <a:pt x="396240" y="167640"/>
                </a:cubicBezTo>
                <a:cubicBezTo>
                  <a:pt x="454360" y="167640"/>
                  <a:pt x="495637" y="133698"/>
                  <a:pt x="548640" y="121920"/>
                </a:cubicBezTo>
                <a:cubicBezTo>
                  <a:pt x="590784" y="112555"/>
                  <a:pt x="644631" y="112024"/>
                  <a:pt x="685800" y="91440"/>
                </a:cubicBezTo>
                <a:cubicBezTo>
                  <a:pt x="702183" y="83249"/>
                  <a:pt x="716280" y="71120"/>
                  <a:pt x="731520" y="60960"/>
                </a:cubicBezTo>
                <a:cubicBezTo>
                  <a:pt x="751840" y="66040"/>
                  <a:pt x="776124" y="63116"/>
                  <a:pt x="792480" y="76200"/>
                </a:cubicBezTo>
                <a:cubicBezTo>
                  <a:pt x="805024" y="86235"/>
                  <a:pt x="800536" y="107552"/>
                  <a:pt x="807720" y="121920"/>
                </a:cubicBezTo>
                <a:cubicBezTo>
                  <a:pt x="815911" y="138303"/>
                  <a:pt x="828040" y="152400"/>
                  <a:pt x="838200" y="167640"/>
                </a:cubicBezTo>
                <a:cubicBezTo>
                  <a:pt x="868680" y="162560"/>
                  <a:pt x="900950" y="163876"/>
                  <a:pt x="929640" y="152400"/>
                </a:cubicBezTo>
                <a:cubicBezTo>
                  <a:pt x="953223" y="142967"/>
                  <a:pt x="968547" y="119282"/>
                  <a:pt x="990600" y="106680"/>
                </a:cubicBezTo>
                <a:cubicBezTo>
                  <a:pt x="1004548" y="98710"/>
                  <a:pt x="1021080" y="96520"/>
                  <a:pt x="1036320" y="91440"/>
                </a:cubicBezTo>
                <a:cubicBezTo>
                  <a:pt x="1053945" y="73815"/>
                  <a:pt x="1091001" y="9497"/>
                  <a:pt x="1127760" y="60960"/>
                </a:cubicBezTo>
                <a:cubicBezTo>
                  <a:pt x="1146434" y="87104"/>
                  <a:pt x="1148080" y="121920"/>
                  <a:pt x="1158240" y="152400"/>
                </a:cubicBezTo>
                <a:lnTo>
                  <a:pt x="1173480" y="198120"/>
                </a:lnTo>
                <a:cubicBezTo>
                  <a:pt x="1266911" y="104689"/>
                  <a:pt x="1248422" y="100688"/>
                  <a:pt x="1341120" y="60960"/>
                </a:cubicBezTo>
                <a:cubicBezTo>
                  <a:pt x="1355885" y="54632"/>
                  <a:pt x="1371600" y="50800"/>
                  <a:pt x="1386840" y="45720"/>
                </a:cubicBezTo>
                <a:cubicBezTo>
                  <a:pt x="1402080" y="55880"/>
                  <a:pt x="1414428" y="73610"/>
                  <a:pt x="1432560" y="76200"/>
                </a:cubicBezTo>
                <a:cubicBezTo>
                  <a:pt x="1464838" y="80811"/>
                  <a:pt x="1529802" y="42819"/>
                  <a:pt x="1554480" y="30480"/>
                </a:cubicBezTo>
                <a:cubicBezTo>
                  <a:pt x="1569720" y="35560"/>
                  <a:pt x="1590165" y="33176"/>
                  <a:pt x="1600200" y="45720"/>
                </a:cubicBezTo>
                <a:cubicBezTo>
                  <a:pt x="1672760" y="136419"/>
                  <a:pt x="1557582" y="78785"/>
                  <a:pt x="1645920" y="152400"/>
                </a:cubicBezTo>
                <a:cubicBezTo>
                  <a:pt x="1663373" y="166944"/>
                  <a:pt x="1686560" y="172720"/>
                  <a:pt x="1706880" y="182880"/>
                </a:cubicBezTo>
                <a:cubicBezTo>
                  <a:pt x="1717975" y="174559"/>
                  <a:pt x="1805979" y="102876"/>
                  <a:pt x="1828800" y="106680"/>
                </a:cubicBezTo>
                <a:cubicBezTo>
                  <a:pt x="1846867" y="109691"/>
                  <a:pt x="1849120" y="137160"/>
                  <a:pt x="1859280" y="152400"/>
                </a:cubicBezTo>
                <a:cubicBezTo>
                  <a:pt x="1874520" y="132080"/>
                  <a:pt x="1887039" y="109401"/>
                  <a:pt x="1905000" y="91440"/>
                </a:cubicBezTo>
                <a:cubicBezTo>
                  <a:pt x="1917952" y="78488"/>
                  <a:pt x="1942529" y="77343"/>
                  <a:pt x="1950720" y="60960"/>
                </a:cubicBezTo>
                <a:cubicBezTo>
                  <a:pt x="1959807" y="42785"/>
                  <a:pt x="1950720" y="20320"/>
                  <a:pt x="195072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1500166" y="3294684"/>
            <a:ext cx="6624000" cy="45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Рис. 1. Схема последовательных стадий растворения ВМС.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1571604" y="1067239"/>
            <a:ext cx="880580" cy="2227445"/>
            <a:chOff x="1571604" y="1067239"/>
            <a:chExt cx="880580" cy="2227445"/>
          </a:xfrm>
        </p:grpSpPr>
        <p:sp>
          <p:nvSpPr>
            <p:cNvPr id="32773" name="Rectangle 5" descr="Уголки"/>
            <p:cNvSpPr>
              <a:spLocks noChangeArrowheads="1"/>
            </p:cNvSpPr>
            <p:nvPr/>
          </p:nvSpPr>
          <p:spPr bwMode="auto">
            <a:xfrm>
              <a:off x="1573542" y="1310388"/>
              <a:ext cx="878642" cy="1578511"/>
            </a:xfrm>
            <a:prstGeom prst="rect">
              <a:avLst/>
            </a:prstGeom>
            <a:pattFill prst="divo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grpSp>
          <p:nvGrpSpPr>
            <p:cNvPr id="32774" name="Group 6"/>
            <p:cNvGrpSpPr>
              <a:grpSpLocks/>
            </p:cNvGrpSpPr>
            <p:nvPr/>
          </p:nvGrpSpPr>
          <p:grpSpPr bwMode="auto">
            <a:xfrm>
              <a:off x="1571604" y="1067239"/>
              <a:ext cx="878642" cy="1846103"/>
              <a:chOff x="2594" y="4774"/>
              <a:chExt cx="907" cy="1980"/>
            </a:xfrm>
          </p:grpSpPr>
          <p:sp>
            <p:nvSpPr>
              <p:cNvPr id="32775" name="Line 7"/>
              <p:cNvSpPr>
                <a:spLocks noChangeShapeType="1"/>
              </p:cNvSpPr>
              <p:nvPr/>
            </p:nvSpPr>
            <p:spPr bwMode="auto">
              <a:xfrm>
                <a:off x="2601" y="4774"/>
                <a:ext cx="0" cy="198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  <p:sp>
            <p:nvSpPr>
              <p:cNvPr id="32776" name="Line 8"/>
              <p:cNvSpPr>
                <a:spLocks noChangeShapeType="1"/>
              </p:cNvSpPr>
              <p:nvPr/>
            </p:nvSpPr>
            <p:spPr bwMode="auto">
              <a:xfrm>
                <a:off x="3501" y="4774"/>
                <a:ext cx="0" cy="198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  <p:sp>
            <p:nvSpPr>
              <p:cNvPr id="32777" name="Line 9"/>
              <p:cNvSpPr>
                <a:spLocks noChangeShapeType="1"/>
              </p:cNvSpPr>
              <p:nvPr/>
            </p:nvSpPr>
            <p:spPr bwMode="auto">
              <a:xfrm>
                <a:off x="2601" y="6742"/>
                <a:ext cx="900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  <p:sp>
            <p:nvSpPr>
              <p:cNvPr id="32778" name="Line 10"/>
              <p:cNvSpPr>
                <a:spLocks noChangeShapeType="1"/>
              </p:cNvSpPr>
              <p:nvPr/>
            </p:nvSpPr>
            <p:spPr bwMode="auto">
              <a:xfrm>
                <a:off x="2594" y="5049"/>
                <a:ext cx="9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</p:grpSp>
        <p:sp>
          <p:nvSpPr>
            <p:cNvPr id="32794" name="Freeform 26" descr="Широкий диагональный 2"/>
            <p:cNvSpPr>
              <a:spLocks/>
            </p:cNvSpPr>
            <p:nvPr/>
          </p:nvSpPr>
          <p:spPr bwMode="auto">
            <a:xfrm>
              <a:off x="1691680" y="2305332"/>
              <a:ext cx="634521" cy="577140"/>
            </a:xfrm>
            <a:custGeom>
              <a:avLst/>
              <a:gdLst/>
              <a:ahLst/>
              <a:cxnLst>
                <a:cxn ang="0">
                  <a:pos x="0" y="619"/>
                </a:cxn>
                <a:cxn ang="0">
                  <a:pos x="102" y="208"/>
                </a:cxn>
                <a:cxn ang="0">
                  <a:pos x="295" y="2"/>
                </a:cxn>
                <a:cxn ang="0">
                  <a:pos x="514" y="195"/>
                </a:cxn>
                <a:cxn ang="0">
                  <a:pos x="655" y="619"/>
                </a:cxn>
                <a:cxn ang="0">
                  <a:pos x="0" y="619"/>
                </a:cxn>
              </a:cxnLst>
              <a:rect l="0" t="0" r="r" b="b"/>
              <a:pathLst>
                <a:path w="655" h="619">
                  <a:moveTo>
                    <a:pt x="0" y="619"/>
                  </a:moveTo>
                  <a:cubicBezTo>
                    <a:pt x="15" y="551"/>
                    <a:pt x="53" y="311"/>
                    <a:pt x="102" y="208"/>
                  </a:cubicBezTo>
                  <a:cubicBezTo>
                    <a:pt x="151" y="105"/>
                    <a:pt x="226" y="4"/>
                    <a:pt x="295" y="2"/>
                  </a:cubicBezTo>
                  <a:cubicBezTo>
                    <a:pt x="364" y="0"/>
                    <a:pt x="454" y="92"/>
                    <a:pt x="514" y="195"/>
                  </a:cubicBezTo>
                  <a:cubicBezTo>
                    <a:pt x="574" y="298"/>
                    <a:pt x="626" y="531"/>
                    <a:pt x="655" y="619"/>
                  </a:cubicBezTo>
                  <a:cubicBezTo>
                    <a:pt x="655" y="619"/>
                    <a:pt x="0" y="619"/>
                    <a:pt x="0" y="619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32795" name="Text Box 27"/>
            <p:cNvSpPr txBox="1">
              <a:spLocks noChangeArrowheads="1"/>
            </p:cNvSpPr>
            <p:nvPr/>
          </p:nvSpPr>
          <p:spPr bwMode="auto">
            <a:xfrm>
              <a:off x="1857381" y="2555108"/>
              <a:ext cx="411712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Ж</a:t>
              </a:r>
              <a:r>
                <a:rPr kumimoji="0" lang="ru-RU" sz="20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6" name="Text Box 28"/>
            <p:cNvSpPr txBox="1">
              <a:spLocks noChangeArrowheads="1"/>
            </p:cNvSpPr>
            <p:nvPr/>
          </p:nvSpPr>
          <p:spPr bwMode="auto">
            <a:xfrm>
              <a:off x="1867068" y="1554871"/>
              <a:ext cx="402025" cy="335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Ж</a:t>
              </a:r>
              <a:r>
                <a:rPr kumimoji="0" lang="ru-RU" sz="20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5" name="Text Box 37"/>
            <p:cNvSpPr txBox="1">
              <a:spLocks noChangeArrowheads="1"/>
            </p:cNvSpPr>
            <p:nvPr/>
          </p:nvSpPr>
          <p:spPr bwMode="auto">
            <a:xfrm>
              <a:off x="1910165" y="2959029"/>
              <a:ext cx="357579" cy="335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10" name="Line 42"/>
            <p:cNvSpPr>
              <a:spLocks noChangeShapeType="1"/>
            </p:cNvSpPr>
            <p:nvPr/>
          </p:nvSpPr>
          <p:spPr bwMode="auto">
            <a:xfrm flipH="1">
              <a:off x="1920349" y="2074204"/>
              <a:ext cx="174372" cy="503483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3128832" y="1067239"/>
            <a:ext cx="1261292" cy="2191082"/>
            <a:chOff x="3128832" y="1067239"/>
            <a:chExt cx="1261292" cy="2191082"/>
          </a:xfrm>
        </p:grpSpPr>
        <p:sp>
          <p:nvSpPr>
            <p:cNvPr id="32771" name="Rectangle 3" descr="Уголки"/>
            <p:cNvSpPr>
              <a:spLocks noChangeArrowheads="1"/>
            </p:cNvSpPr>
            <p:nvPr/>
          </p:nvSpPr>
          <p:spPr bwMode="auto">
            <a:xfrm>
              <a:off x="3283829" y="1322710"/>
              <a:ext cx="880579" cy="845664"/>
            </a:xfrm>
            <a:prstGeom prst="rect">
              <a:avLst/>
            </a:prstGeom>
            <a:pattFill prst="divot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grpSp>
          <p:nvGrpSpPr>
            <p:cNvPr id="32779" name="Group 11"/>
            <p:cNvGrpSpPr>
              <a:grpSpLocks/>
            </p:cNvGrpSpPr>
            <p:nvPr/>
          </p:nvGrpSpPr>
          <p:grpSpPr bwMode="auto">
            <a:xfrm>
              <a:off x="3283829" y="1067239"/>
              <a:ext cx="878642" cy="1846103"/>
              <a:chOff x="2594" y="4774"/>
              <a:chExt cx="907" cy="1980"/>
            </a:xfrm>
          </p:grpSpPr>
          <p:sp>
            <p:nvSpPr>
              <p:cNvPr id="32780" name="Line 12"/>
              <p:cNvSpPr>
                <a:spLocks noChangeShapeType="1"/>
              </p:cNvSpPr>
              <p:nvPr/>
            </p:nvSpPr>
            <p:spPr bwMode="auto">
              <a:xfrm>
                <a:off x="2601" y="4774"/>
                <a:ext cx="0" cy="198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  <p:sp>
            <p:nvSpPr>
              <p:cNvPr id="32781" name="Line 13"/>
              <p:cNvSpPr>
                <a:spLocks noChangeShapeType="1"/>
              </p:cNvSpPr>
              <p:nvPr/>
            </p:nvSpPr>
            <p:spPr bwMode="auto">
              <a:xfrm>
                <a:off x="3501" y="4774"/>
                <a:ext cx="0" cy="198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  <p:sp>
            <p:nvSpPr>
              <p:cNvPr id="32782" name="Line 14"/>
              <p:cNvSpPr>
                <a:spLocks noChangeShapeType="1"/>
              </p:cNvSpPr>
              <p:nvPr/>
            </p:nvSpPr>
            <p:spPr bwMode="auto">
              <a:xfrm>
                <a:off x="2601" y="6754"/>
                <a:ext cx="9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  <p:sp>
            <p:nvSpPr>
              <p:cNvPr id="32783" name="Line 15"/>
              <p:cNvSpPr>
                <a:spLocks noChangeShapeType="1"/>
              </p:cNvSpPr>
              <p:nvPr/>
            </p:nvSpPr>
            <p:spPr bwMode="auto">
              <a:xfrm>
                <a:off x="2594" y="5049"/>
                <a:ext cx="9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</p:grpSp>
        <p:sp>
          <p:nvSpPr>
            <p:cNvPr id="32799" name="Text Box 31"/>
            <p:cNvSpPr txBox="1">
              <a:spLocks noChangeArrowheads="1"/>
            </p:cNvSpPr>
            <p:nvPr/>
          </p:nvSpPr>
          <p:spPr bwMode="auto">
            <a:xfrm>
              <a:off x="3547325" y="1484011"/>
              <a:ext cx="433993" cy="335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Ж</a:t>
              </a:r>
              <a:r>
                <a:rPr kumimoji="0" lang="ru-RU" sz="20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1" name="Freeform 33" descr="Широкий диагональный 2"/>
            <p:cNvSpPr>
              <a:spLocks/>
            </p:cNvSpPr>
            <p:nvPr/>
          </p:nvSpPr>
          <p:spPr bwMode="auto">
            <a:xfrm>
              <a:off x="3285767" y="1930619"/>
              <a:ext cx="871861" cy="978994"/>
            </a:xfrm>
            <a:custGeom>
              <a:avLst/>
              <a:gdLst/>
              <a:ahLst/>
              <a:cxnLst>
                <a:cxn ang="0">
                  <a:pos x="15" y="1043"/>
                </a:cxn>
                <a:cxn ang="0">
                  <a:pos x="0" y="225"/>
                </a:cxn>
                <a:cxn ang="0">
                  <a:pos x="450" y="0"/>
                </a:cxn>
                <a:cxn ang="0">
                  <a:pos x="892" y="225"/>
                </a:cxn>
                <a:cxn ang="0">
                  <a:pos x="900" y="1050"/>
                </a:cxn>
                <a:cxn ang="0">
                  <a:pos x="15" y="1043"/>
                </a:cxn>
              </a:cxnLst>
              <a:rect l="0" t="0" r="r" b="b"/>
              <a:pathLst>
                <a:path w="900" h="1050">
                  <a:moveTo>
                    <a:pt x="15" y="1043"/>
                  </a:moveTo>
                  <a:lnTo>
                    <a:pt x="0" y="225"/>
                  </a:lnTo>
                  <a:cubicBezTo>
                    <a:pt x="72" y="51"/>
                    <a:pt x="301" y="0"/>
                    <a:pt x="450" y="0"/>
                  </a:cubicBezTo>
                  <a:cubicBezTo>
                    <a:pt x="599" y="0"/>
                    <a:pt x="817" y="50"/>
                    <a:pt x="892" y="225"/>
                  </a:cubicBezTo>
                  <a:lnTo>
                    <a:pt x="900" y="1050"/>
                  </a:lnTo>
                  <a:lnTo>
                    <a:pt x="15" y="104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32802" name="Text Box 34"/>
            <p:cNvSpPr txBox="1">
              <a:spLocks noChangeArrowheads="1"/>
            </p:cNvSpPr>
            <p:nvPr/>
          </p:nvSpPr>
          <p:spPr bwMode="auto">
            <a:xfrm>
              <a:off x="3128832" y="2213128"/>
              <a:ext cx="1261292" cy="372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Ж</a:t>
              </a:r>
              <a:r>
                <a:rPr kumimoji="0" lang="ru-RU" sz="20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Ж</a:t>
              </a:r>
              <a:r>
                <a:rPr kumimoji="0" lang="ru-RU" sz="20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6" name="Text Box 38"/>
            <p:cNvSpPr txBox="1">
              <a:spLocks noChangeArrowheads="1"/>
            </p:cNvSpPr>
            <p:nvPr/>
          </p:nvSpPr>
          <p:spPr bwMode="auto">
            <a:xfrm>
              <a:off x="3479514" y="2922666"/>
              <a:ext cx="523116" cy="335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II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11" name="Line 43"/>
            <p:cNvSpPr>
              <a:spLocks noChangeShapeType="1"/>
            </p:cNvSpPr>
            <p:nvPr/>
          </p:nvSpPr>
          <p:spPr bwMode="auto">
            <a:xfrm flipH="1">
              <a:off x="3806946" y="1738549"/>
              <a:ext cx="174372" cy="33565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971894" y="1051389"/>
            <a:ext cx="1112107" cy="2206932"/>
            <a:chOff x="4971894" y="1051389"/>
            <a:chExt cx="1112107" cy="2206932"/>
          </a:xfrm>
        </p:grpSpPr>
        <p:grpSp>
          <p:nvGrpSpPr>
            <p:cNvPr id="32784" name="Group 16"/>
            <p:cNvGrpSpPr>
              <a:grpSpLocks/>
            </p:cNvGrpSpPr>
            <p:nvPr/>
          </p:nvGrpSpPr>
          <p:grpSpPr bwMode="auto">
            <a:xfrm>
              <a:off x="5059082" y="1051389"/>
              <a:ext cx="890267" cy="1846103"/>
              <a:chOff x="2594" y="4774"/>
              <a:chExt cx="919" cy="1980"/>
            </a:xfrm>
          </p:grpSpPr>
          <p:sp>
            <p:nvSpPr>
              <p:cNvPr id="32785" name="Line 17"/>
              <p:cNvSpPr>
                <a:spLocks noChangeShapeType="1"/>
              </p:cNvSpPr>
              <p:nvPr/>
            </p:nvSpPr>
            <p:spPr bwMode="auto">
              <a:xfrm>
                <a:off x="2601" y="4774"/>
                <a:ext cx="0" cy="198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  <p:sp>
            <p:nvSpPr>
              <p:cNvPr id="32787" name="Line 19"/>
              <p:cNvSpPr>
                <a:spLocks noChangeShapeType="1"/>
              </p:cNvSpPr>
              <p:nvPr/>
            </p:nvSpPr>
            <p:spPr bwMode="auto">
              <a:xfrm>
                <a:off x="2601" y="6754"/>
                <a:ext cx="9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  <p:sp>
            <p:nvSpPr>
              <p:cNvPr id="32788" name="Line 20"/>
              <p:cNvSpPr>
                <a:spLocks noChangeShapeType="1"/>
              </p:cNvSpPr>
              <p:nvPr/>
            </p:nvSpPr>
            <p:spPr bwMode="auto">
              <a:xfrm>
                <a:off x="2594" y="5049"/>
                <a:ext cx="9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  <p:sp>
            <p:nvSpPr>
              <p:cNvPr id="32786" name="Line 18"/>
              <p:cNvSpPr>
                <a:spLocks noChangeShapeType="1"/>
              </p:cNvSpPr>
              <p:nvPr/>
            </p:nvSpPr>
            <p:spPr bwMode="auto">
              <a:xfrm>
                <a:off x="3513" y="4774"/>
                <a:ext cx="0" cy="198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</p:grpSp>
        <p:sp>
          <p:nvSpPr>
            <p:cNvPr id="32797" name="Rectangle 29" descr="Уголки"/>
            <p:cNvSpPr>
              <a:spLocks noChangeArrowheads="1"/>
            </p:cNvSpPr>
            <p:nvPr/>
          </p:nvSpPr>
          <p:spPr bwMode="auto">
            <a:xfrm>
              <a:off x="5068768" y="1235067"/>
              <a:ext cx="864111" cy="716997"/>
            </a:xfrm>
            <a:prstGeom prst="rect">
              <a:avLst/>
            </a:prstGeom>
            <a:pattFill prst="divo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32798" name="Rectangle 30" descr="Широкий диагональный 2"/>
            <p:cNvSpPr>
              <a:spLocks noChangeArrowheads="1"/>
            </p:cNvSpPr>
            <p:nvPr/>
          </p:nvSpPr>
          <p:spPr bwMode="auto">
            <a:xfrm>
              <a:off x="5066830" y="1950198"/>
              <a:ext cx="877673" cy="94542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32803" name="Text Box 35"/>
            <p:cNvSpPr txBox="1">
              <a:spLocks noChangeArrowheads="1"/>
            </p:cNvSpPr>
            <p:nvPr/>
          </p:nvSpPr>
          <p:spPr bwMode="auto">
            <a:xfrm>
              <a:off x="5135572" y="1378652"/>
              <a:ext cx="839892" cy="335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Ж</a:t>
              </a:r>
              <a:r>
                <a:rPr kumimoji="0" lang="ru-RU" sz="20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+Ж</a:t>
              </a:r>
              <a:r>
                <a:rPr kumimoji="0" lang="ru-RU" sz="20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4" name="Text Box 36"/>
            <p:cNvSpPr txBox="1">
              <a:spLocks noChangeArrowheads="1"/>
            </p:cNvSpPr>
            <p:nvPr/>
          </p:nvSpPr>
          <p:spPr bwMode="auto">
            <a:xfrm>
              <a:off x="4971894" y="2223384"/>
              <a:ext cx="1112107" cy="29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Ж</a:t>
              </a:r>
              <a:r>
                <a:rPr kumimoji="0" lang="ru-RU" sz="20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+Ж</a:t>
              </a:r>
              <a:r>
                <a:rPr kumimoji="0" lang="ru-RU" sz="20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7" name="Text Box 39"/>
            <p:cNvSpPr txBox="1">
              <a:spLocks noChangeArrowheads="1"/>
            </p:cNvSpPr>
            <p:nvPr/>
          </p:nvSpPr>
          <p:spPr bwMode="auto">
            <a:xfrm>
              <a:off x="5246046" y="2922666"/>
              <a:ext cx="697488" cy="335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III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12" name="Line 44"/>
            <p:cNvSpPr>
              <a:spLocks noChangeShapeType="1"/>
            </p:cNvSpPr>
            <p:nvPr/>
          </p:nvSpPr>
          <p:spPr bwMode="auto">
            <a:xfrm>
              <a:off x="5212141" y="1738549"/>
              <a:ext cx="969" cy="50348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32813" name="Line 45"/>
            <p:cNvSpPr>
              <a:spLocks noChangeShapeType="1"/>
            </p:cNvSpPr>
            <p:nvPr/>
          </p:nvSpPr>
          <p:spPr bwMode="auto">
            <a:xfrm flipV="1">
              <a:off x="5735257" y="1738549"/>
              <a:ext cx="969" cy="50348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3880721" y="404664"/>
            <a:ext cx="1382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набухание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857488" y="714356"/>
            <a:ext cx="3719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ограниченное и неограниченное</a:t>
            </a:r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7000892" y="571480"/>
            <a:ext cx="1203215" cy="2677517"/>
            <a:chOff x="7000892" y="571480"/>
            <a:chExt cx="1203215" cy="2677517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7021147" y="1000108"/>
              <a:ext cx="1037514" cy="1853563"/>
              <a:chOff x="6560657" y="2242832"/>
              <a:chExt cx="1037514" cy="1853563"/>
            </a:xfrm>
          </p:grpSpPr>
          <p:sp>
            <p:nvSpPr>
              <p:cNvPr id="32772" name="Rectangle 4" descr="Уголки"/>
              <p:cNvSpPr>
                <a:spLocks noChangeArrowheads="1"/>
              </p:cNvSpPr>
              <p:nvPr/>
            </p:nvSpPr>
            <p:spPr bwMode="auto">
              <a:xfrm>
                <a:off x="6653617" y="2477791"/>
                <a:ext cx="878642" cy="161860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47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  <p:grpSp>
            <p:nvGrpSpPr>
              <p:cNvPr id="32789" name="Group 21"/>
              <p:cNvGrpSpPr>
                <a:grpSpLocks/>
              </p:cNvGrpSpPr>
              <p:nvPr/>
            </p:nvGrpSpPr>
            <p:grpSpPr bwMode="auto">
              <a:xfrm>
                <a:off x="6636179" y="2242832"/>
                <a:ext cx="878642" cy="1846103"/>
                <a:chOff x="2594" y="4774"/>
                <a:chExt cx="907" cy="1980"/>
              </a:xfrm>
            </p:grpSpPr>
            <p:sp>
              <p:nvSpPr>
                <p:cNvPr id="32790" name="Line 22"/>
                <p:cNvSpPr>
                  <a:spLocks noChangeShapeType="1"/>
                </p:cNvSpPr>
                <p:nvPr/>
              </p:nvSpPr>
              <p:spPr bwMode="auto">
                <a:xfrm>
                  <a:off x="2601" y="4774"/>
                  <a:ext cx="0" cy="198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/>
                </a:p>
              </p:txBody>
            </p:sp>
            <p:sp>
              <p:nvSpPr>
                <p:cNvPr id="32791" name="Line 23"/>
                <p:cNvSpPr>
                  <a:spLocks noChangeShapeType="1"/>
                </p:cNvSpPr>
                <p:nvPr/>
              </p:nvSpPr>
              <p:spPr bwMode="auto">
                <a:xfrm>
                  <a:off x="3501" y="4774"/>
                  <a:ext cx="0" cy="198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/>
                </a:p>
              </p:txBody>
            </p:sp>
            <p:sp>
              <p:nvSpPr>
                <p:cNvPr id="32792" name="Line 24"/>
                <p:cNvSpPr>
                  <a:spLocks noChangeShapeType="1"/>
                </p:cNvSpPr>
                <p:nvPr/>
              </p:nvSpPr>
              <p:spPr bwMode="auto">
                <a:xfrm>
                  <a:off x="2601" y="6754"/>
                  <a:ext cx="90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/>
                </a:p>
              </p:txBody>
            </p:sp>
            <p:sp>
              <p:nvSpPr>
                <p:cNvPr id="32793" name="Line 25"/>
                <p:cNvSpPr>
                  <a:spLocks noChangeShapeType="1"/>
                </p:cNvSpPr>
                <p:nvPr/>
              </p:nvSpPr>
              <p:spPr bwMode="auto">
                <a:xfrm>
                  <a:off x="2594" y="5049"/>
                  <a:ext cx="90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/>
                </a:p>
              </p:txBody>
            </p:sp>
          </p:grpSp>
          <p:sp>
            <p:nvSpPr>
              <p:cNvPr id="32800" name="Text Box 32"/>
              <p:cNvSpPr txBox="1">
                <a:spLocks noChangeArrowheads="1"/>
              </p:cNvSpPr>
              <p:nvPr/>
            </p:nvSpPr>
            <p:spPr bwMode="auto">
              <a:xfrm>
                <a:off x="6560657" y="3105279"/>
                <a:ext cx="1037514" cy="463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Ж</a:t>
                </a:r>
                <a:r>
                  <a:rPr kumimoji="0" lang="ru-RU" sz="2000" b="1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2</a:t>
                </a:r>
                <a:r>
                  <a: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+Ж</a:t>
                </a:r>
                <a:r>
                  <a:rPr kumimoji="0" lang="ru-RU" sz="2000" b="1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2808" name="Text Box 40"/>
            <p:cNvSpPr txBox="1">
              <a:spLocks noChangeArrowheads="1"/>
            </p:cNvSpPr>
            <p:nvPr/>
          </p:nvSpPr>
          <p:spPr bwMode="auto">
            <a:xfrm>
              <a:off x="7241980" y="2913342"/>
              <a:ext cx="697488" cy="335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IV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7000892" y="571480"/>
              <a:ext cx="12032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C00000"/>
                  </a:solidFill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раствор</a:t>
              </a:r>
              <a:endParaRPr lang="ru-RU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123728" y="580526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глобула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9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392351"/>
            <a:ext cx="857256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Мицеллярные</a:t>
            </a:r>
            <a:r>
              <a:rPr kumimoji="0" lang="ru-RU" sz="2400" b="1" i="0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(ассоциативные) коллоиды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Их образуют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в-ва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дифильной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природой (содержат как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неполярные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так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полярные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фрагменты). Это – мыла, СМС и ПАВ. При небольшой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конц-ции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они образуют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истинные молекулярные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р-ры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286380" y="3792684"/>
            <a:ext cx="3571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полярная или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ионогенная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группа («головка»)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2571736" y="2871608"/>
            <a:ext cx="3071834" cy="558515"/>
            <a:chOff x="4065" y="2329"/>
            <a:chExt cx="1049" cy="17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065" y="2349"/>
              <a:ext cx="878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87" y="0"/>
                </a:cxn>
                <a:cxn ang="0">
                  <a:pos x="173" y="106"/>
                </a:cxn>
                <a:cxn ang="0">
                  <a:pos x="259" y="7"/>
                </a:cxn>
                <a:cxn ang="0">
                  <a:pos x="341" y="106"/>
                </a:cxn>
                <a:cxn ang="0">
                  <a:pos x="433" y="14"/>
                </a:cxn>
                <a:cxn ang="0">
                  <a:pos x="514" y="106"/>
                </a:cxn>
                <a:cxn ang="0">
                  <a:pos x="600" y="0"/>
                </a:cxn>
                <a:cxn ang="0">
                  <a:pos x="682" y="98"/>
                </a:cxn>
                <a:cxn ang="0">
                  <a:pos x="763" y="7"/>
                </a:cxn>
                <a:cxn ang="0">
                  <a:pos x="878" y="61"/>
                </a:cxn>
              </a:cxnLst>
              <a:rect l="0" t="0" r="r" b="b"/>
              <a:pathLst>
                <a:path w="878" h="113">
                  <a:moveTo>
                    <a:pt x="0" y="113"/>
                  </a:moveTo>
                  <a:lnTo>
                    <a:pt x="87" y="0"/>
                  </a:lnTo>
                  <a:lnTo>
                    <a:pt x="173" y="106"/>
                  </a:lnTo>
                  <a:lnTo>
                    <a:pt x="259" y="7"/>
                  </a:lnTo>
                  <a:lnTo>
                    <a:pt x="341" y="106"/>
                  </a:lnTo>
                  <a:cubicBezTo>
                    <a:pt x="370" y="107"/>
                    <a:pt x="403" y="14"/>
                    <a:pt x="433" y="14"/>
                  </a:cubicBezTo>
                  <a:lnTo>
                    <a:pt x="514" y="106"/>
                  </a:lnTo>
                  <a:lnTo>
                    <a:pt x="600" y="0"/>
                  </a:lnTo>
                  <a:lnTo>
                    <a:pt x="682" y="98"/>
                  </a:lnTo>
                  <a:lnTo>
                    <a:pt x="763" y="7"/>
                  </a:lnTo>
                  <a:lnTo>
                    <a:pt x="878" y="61"/>
                  </a:lnTo>
                </a:path>
              </a:pathLst>
            </a:custGeom>
            <a:ln w="76200">
              <a:solidFill>
                <a:srgbClr val="C0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4945" y="2329"/>
              <a:ext cx="169" cy="170"/>
            </a:xfrm>
            <a:prstGeom prst="ellipse">
              <a:avLst/>
            </a:prstGeom>
            <a:ln w="76200">
              <a:solidFill>
                <a:srgbClr val="C0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>
                  <a:solidFill>
                    <a:srgbClr val="000000"/>
                  </a:solidFill>
                </a:ln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357290" y="2285992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Дифильные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молекулы принято изображать символом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627783"/>
            <a:ext cx="3429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неполярный углеводородный радикал («хвост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») </a:t>
            </a:r>
            <a:endParaRPr lang="ru-RU" sz="2800" dirty="0"/>
          </a:p>
        </p:txBody>
      </p:sp>
      <p:cxnSp>
        <p:nvCxnSpPr>
          <p:cNvPr id="9" name="Прямая со стрелкой 8"/>
          <p:cNvCxnSpPr>
            <a:stCxn id="3" idx="0"/>
          </p:cNvCxnSpPr>
          <p:nvPr/>
        </p:nvCxnSpPr>
        <p:spPr>
          <a:xfrm rot="16200000" flipV="1">
            <a:off x="6104671" y="2825025"/>
            <a:ext cx="506559" cy="1428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3"/>
          </p:cNvCxnSpPr>
          <p:nvPr/>
        </p:nvCxnSpPr>
        <p:spPr>
          <a:xfrm flipV="1">
            <a:off x="3714744" y="3214686"/>
            <a:ext cx="285752" cy="9209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6280" y="5000636"/>
            <a:ext cx="853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ув-нием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конц-ции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отд. молекулы начинают ассоциировать друг с другом с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обр-нием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агрегатов или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мицелл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коллоидных размеров.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03722" y="5805264"/>
            <a:ext cx="3536556" cy="4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/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Мицеллы ПАВ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3384573" y="2143115"/>
            <a:ext cx="2352381" cy="1928827"/>
            <a:chOff x="6130" y="6892"/>
            <a:chExt cx="2571" cy="1931"/>
          </a:xfrm>
        </p:grpSpPr>
        <p:grpSp>
          <p:nvGrpSpPr>
            <p:cNvPr id="545" name="Group 6"/>
            <p:cNvGrpSpPr>
              <a:grpSpLocks/>
            </p:cNvGrpSpPr>
            <p:nvPr/>
          </p:nvGrpSpPr>
          <p:grpSpPr bwMode="auto">
            <a:xfrm>
              <a:off x="6130" y="7422"/>
              <a:ext cx="2566" cy="386"/>
              <a:chOff x="6461" y="5560"/>
              <a:chExt cx="2566" cy="386"/>
            </a:xfrm>
          </p:grpSpPr>
          <p:grpSp>
            <p:nvGrpSpPr>
              <p:cNvPr id="743" name="Group 7"/>
              <p:cNvGrpSpPr>
                <a:grpSpLocks/>
              </p:cNvGrpSpPr>
              <p:nvPr/>
            </p:nvGrpSpPr>
            <p:grpSpPr bwMode="auto">
              <a:xfrm rot="10800000">
                <a:off x="7764" y="5570"/>
                <a:ext cx="626" cy="376"/>
                <a:chOff x="7961" y="7388"/>
                <a:chExt cx="746" cy="511"/>
              </a:xfrm>
            </p:grpSpPr>
            <p:grpSp>
              <p:nvGrpSpPr>
                <p:cNvPr id="792" name="Group 8"/>
                <p:cNvGrpSpPr>
                  <a:grpSpLocks/>
                </p:cNvGrpSpPr>
                <p:nvPr/>
              </p:nvGrpSpPr>
              <p:grpSpPr bwMode="auto">
                <a:xfrm>
                  <a:off x="796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80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6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93" name="Group 11"/>
                <p:cNvGrpSpPr>
                  <a:grpSpLocks/>
                </p:cNvGrpSpPr>
                <p:nvPr/>
              </p:nvGrpSpPr>
              <p:grpSpPr bwMode="auto">
                <a:xfrm>
                  <a:off x="812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80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4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94" name="Group 14"/>
                <p:cNvGrpSpPr>
                  <a:grpSpLocks/>
                </p:cNvGrpSpPr>
                <p:nvPr/>
              </p:nvGrpSpPr>
              <p:grpSpPr bwMode="auto">
                <a:xfrm>
                  <a:off x="8278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80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2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95" name="Group 17"/>
                <p:cNvGrpSpPr>
                  <a:grpSpLocks/>
                </p:cNvGrpSpPr>
                <p:nvPr/>
              </p:nvGrpSpPr>
              <p:grpSpPr bwMode="auto">
                <a:xfrm>
                  <a:off x="8421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9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96" name="Group 20"/>
                <p:cNvGrpSpPr>
                  <a:grpSpLocks/>
                </p:cNvGrpSpPr>
                <p:nvPr/>
              </p:nvGrpSpPr>
              <p:grpSpPr bwMode="auto">
                <a:xfrm>
                  <a:off x="8564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9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744" name="Group 23"/>
              <p:cNvGrpSpPr>
                <a:grpSpLocks/>
              </p:cNvGrpSpPr>
              <p:nvPr/>
            </p:nvGrpSpPr>
            <p:grpSpPr bwMode="auto">
              <a:xfrm rot="10800000">
                <a:off x="8401" y="5561"/>
                <a:ext cx="626" cy="376"/>
                <a:chOff x="7961" y="7388"/>
                <a:chExt cx="746" cy="511"/>
              </a:xfrm>
            </p:grpSpPr>
            <p:grpSp>
              <p:nvGrpSpPr>
                <p:cNvPr id="777" name="Group 24"/>
                <p:cNvGrpSpPr>
                  <a:grpSpLocks/>
                </p:cNvGrpSpPr>
                <p:nvPr/>
              </p:nvGrpSpPr>
              <p:grpSpPr bwMode="auto">
                <a:xfrm>
                  <a:off x="796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79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1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78" name="Group 27"/>
                <p:cNvGrpSpPr>
                  <a:grpSpLocks/>
                </p:cNvGrpSpPr>
                <p:nvPr/>
              </p:nvGrpSpPr>
              <p:grpSpPr bwMode="auto">
                <a:xfrm>
                  <a:off x="812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78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9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79" name="Group 30"/>
                <p:cNvGrpSpPr>
                  <a:grpSpLocks/>
                </p:cNvGrpSpPr>
                <p:nvPr/>
              </p:nvGrpSpPr>
              <p:grpSpPr bwMode="auto">
                <a:xfrm>
                  <a:off x="8278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8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7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80" name="Group 33"/>
                <p:cNvGrpSpPr>
                  <a:grpSpLocks/>
                </p:cNvGrpSpPr>
                <p:nvPr/>
              </p:nvGrpSpPr>
              <p:grpSpPr bwMode="auto">
                <a:xfrm>
                  <a:off x="8421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8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5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81" name="Group 36"/>
                <p:cNvGrpSpPr>
                  <a:grpSpLocks/>
                </p:cNvGrpSpPr>
                <p:nvPr/>
              </p:nvGrpSpPr>
              <p:grpSpPr bwMode="auto">
                <a:xfrm>
                  <a:off x="8564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8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3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745" name="Group 39"/>
              <p:cNvGrpSpPr>
                <a:grpSpLocks/>
              </p:cNvGrpSpPr>
              <p:nvPr/>
            </p:nvGrpSpPr>
            <p:grpSpPr bwMode="auto">
              <a:xfrm rot="10800000">
                <a:off x="7111" y="5567"/>
                <a:ext cx="626" cy="376"/>
                <a:chOff x="7961" y="7388"/>
                <a:chExt cx="746" cy="511"/>
              </a:xfrm>
            </p:grpSpPr>
            <p:grpSp>
              <p:nvGrpSpPr>
                <p:cNvPr id="762" name="Group 40"/>
                <p:cNvGrpSpPr>
                  <a:grpSpLocks/>
                </p:cNvGrpSpPr>
                <p:nvPr/>
              </p:nvGrpSpPr>
              <p:grpSpPr bwMode="auto">
                <a:xfrm>
                  <a:off x="796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77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6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63" name="Group 43"/>
                <p:cNvGrpSpPr>
                  <a:grpSpLocks/>
                </p:cNvGrpSpPr>
                <p:nvPr/>
              </p:nvGrpSpPr>
              <p:grpSpPr bwMode="auto">
                <a:xfrm>
                  <a:off x="812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773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4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64" name="Group 46"/>
                <p:cNvGrpSpPr>
                  <a:grpSpLocks/>
                </p:cNvGrpSpPr>
                <p:nvPr/>
              </p:nvGrpSpPr>
              <p:grpSpPr bwMode="auto">
                <a:xfrm>
                  <a:off x="8278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7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2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65" name="Group 49"/>
                <p:cNvGrpSpPr>
                  <a:grpSpLocks/>
                </p:cNvGrpSpPr>
                <p:nvPr/>
              </p:nvGrpSpPr>
              <p:grpSpPr bwMode="auto">
                <a:xfrm>
                  <a:off x="8421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69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0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66" name="Group 52"/>
                <p:cNvGrpSpPr>
                  <a:grpSpLocks/>
                </p:cNvGrpSpPr>
                <p:nvPr/>
              </p:nvGrpSpPr>
              <p:grpSpPr bwMode="auto">
                <a:xfrm>
                  <a:off x="8564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6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68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746" name="Group 55"/>
              <p:cNvGrpSpPr>
                <a:grpSpLocks/>
              </p:cNvGrpSpPr>
              <p:nvPr/>
            </p:nvGrpSpPr>
            <p:grpSpPr bwMode="auto">
              <a:xfrm rot="10800000">
                <a:off x="6461" y="5560"/>
                <a:ext cx="626" cy="376"/>
                <a:chOff x="7961" y="7388"/>
                <a:chExt cx="746" cy="511"/>
              </a:xfrm>
            </p:grpSpPr>
            <p:grpSp>
              <p:nvGrpSpPr>
                <p:cNvPr id="747" name="Group 56"/>
                <p:cNvGrpSpPr>
                  <a:grpSpLocks/>
                </p:cNvGrpSpPr>
                <p:nvPr/>
              </p:nvGrpSpPr>
              <p:grpSpPr bwMode="auto">
                <a:xfrm>
                  <a:off x="796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760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61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48" name="Group 59"/>
                <p:cNvGrpSpPr>
                  <a:grpSpLocks/>
                </p:cNvGrpSpPr>
                <p:nvPr/>
              </p:nvGrpSpPr>
              <p:grpSpPr bwMode="auto">
                <a:xfrm>
                  <a:off x="812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758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9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49" name="Group 62"/>
                <p:cNvGrpSpPr>
                  <a:grpSpLocks/>
                </p:cNvGrpSpPr>
                <p:nvPr/>
              </p:nvGrpSpPr>
              <p:grpSpPr bwMode="auto">
                <a:xfrm>
                  <a:off x="8278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56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7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50" name="Group 65"/>
                <p:cNvGrpSpPr>
                  <a:grpSpLocks/>
                </p:cNvGrpSpPr>
                <p:nvPr/>
              </p:nvGrpSpPr>
              <p:grpSpPr bwMode="auto">
                <a:xfrm>
                  <a:off x="8421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5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5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51" name="Group 68"/>
                <p:cNvGrpSpPr>
                  <a:grpSpLocks/>
                </p:cNvGrpSpPr>
                <p:nvPr/>
              </p:nvGrpSpPr>
              <p:grpSpPr bwMode="auto">
                <a:xfrm>
                  <a:off x="8564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52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3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546" name="Group 71"/>
            <p:cNvGrpSpPr>
              <a:grpSpLocks/>
            </p:cNvGrpSpPr>
            <p:nvPr/>
          </p:nvGrpSpPr>
          <p:grpSpPr bwMode="auto">
            <a:xfrm flipV="1">
              <a:off x="6130" y="7892"/>
              <a:ext cx="2566" cy="386"/>
              <a:chOff x="6461" y="5560"/>
              <a:chExt cx="2566" cy="386"/>
            </a:xfrm>
          </p:grpSpPr>
          <p:grpSp>
            <p:nvGrpSpPr>
              <p:cNvPr id="679" name="Group 72"/>
              <p:cNvGrpSpPr>
                <a:grpSpLocks/>
              </p:cNvGrpSpPr>
              <p:nvPr/>
            </p:nvGrpSpPr>
            <p:grpSpPr bwMode="auto">
              <a:xfrm rot="10800000">
                <a:off x="7764" y="5570"/>
                <a:ext cx="626" cy="376"/>
                <a:chOff x="7961" y="7388"/>
                <a:chExt cx="746" cy="511"/>
              </a:xfrm>
            </p:grpSpPr>
            <p:grpSp>
              <p:nvGrpSpPr>
                <p:cNvPr id="728" name="Group 73"/>
                <p:cNvGrpSpPr>
                  <a:grpSpLocks/>
                </p:cNvGrpSpPr>
                <p:nvPr/>
              </p:nvGrpSpPr>
              <p:grpSpPr bwMode="auto">
                <a:xfrm>
                  <a:off x="796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741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29" name="Group 76"/>
                <p:cNvGrpSpPr>
                  <a:grpSpLocks/>
                </p:cNvGrpSpPr>
                <p:nvPr/>
              </p:nvGrpSpPr>
              <p:grpSpPr bwMode="auto">
                <a:xfrm>
                  <a:off x="812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739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0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30" name="Group 79"/>
                <p:cNvGrpSpPr>
                  <a:grpSpLocks/>
                </p:cNvGrpSpPr>
                <p:nvPr/>
              </p:nvGrpSpPr>
              <p:grpSpPr bwMode="auto">
                <a:xfrm>
                  <a:off x="8278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37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8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31" name="Group 82"/>
                <p:cNvGrpSpPr>
                  <a:grpSpLocks/>
                </p:cNvGrpSpPr>
                <p:nvPr/>
              </p:nvGrpSpPr>
              <p:grpSpPr bwMode="auto">
                <a:xfrm>
                  <a:off x="8421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35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32" name="Group 85"/>
                <p:cNvGrpSpPr>
                  <a:grpSpLocks/>
                </p:cNvGrpSpPr>
                <p:nvPr/>
              </p:nvGrpSpPr>
              <p:grpSpPr bwMode="auto">
                <a:xfrm>
                  <a:off x="8564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33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680" name="Group 88"/>
              <p:cNvGrpSpPr>
                <a:grpSpLocks/>
              </p:cNvGrpSpPr>
              <p:nvPr/>
            </p:nvGrpSpPr>
            <p:grpSpPr bwMode="auto">
              <a:xfrm rot="10800000">
                <a:off x="8401" y="5561"/>
                <a:ext cx="626" cy="376"/>
                <a:chOff x="7961" y="7388"/>
                <a:chExt cx="746" cy="511"/>
              </a:xfrm>
            </p:grpSpPr>
            <p:grpSp>
              <p:nvGrpSpPr>
                <p:cNvPr id="713" name="Group 89"/>
                <p:cNvGrpSpPr>
                  <a:grpSpLocks/>
                </p:cNvGrpSpPr>
                <p:nvPr/>
              </p:nvGrpSpPr>
              <p:grpSpPr bwMode="auto">
                <a:xfrm>
                  <a:off x="796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72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14" name="Group 92"/>
                <p:cNvGrpSpPr>
                  <a:grpSpLocks/>
                </p:cNvGrpSpPr>
                <p:nvPr/>
              </p:nvGrpSpPr>
              <p:grpSpPr bwMode="auto">
                <a:xfrm>
                  <a:off x="812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724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15" name="Group 95"/>
                <p:cNvGrpSpPr>
                  <a:grpSpLocks/>
                </p:cNvGrpSpPr>
                <p:nvPr/>
              </p:nvGrpSpPr>
              <p:grpSpPr bwMode="auto">
                <a:xfrm>
                  <a:off x="8278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22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16" name="Group 98"/>
                <p:cNvGrpSpPr>
                  <a:grpSpLocks/>
                </p:cNvGrpSpPr>
                <p:nvPr/>
              </p:nvGrpSpPr>
              <p:grpSpPr bwMode="auto">
                <a:xfrm>
                  <a:off x="8421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20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1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17" name="Group 101"/>
                <p:cNvGrpSpPr>
                  <a:grpSpLocks/>
                </p:cNvGrpSpPr>
                <p:nvPr/>
              </p:nvGrpSpPr>
              <p:grpSpPr bwMode="auto">
                <a:xfrm>
                  <a:off x="8564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18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9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681" name="Group 104"/>
              <p:cNvGrpSpPr>
                <a:grpSpLocks/>
              </p:cNvGrpSpPr>
              <p:nvPr/>
            </p:nvGrpSpPr>
            <p:grpSpPr bwMode="auto">
              <a:xfrm rot="10800000">
                <a:off x="7111" y="5567"/>
                <a:ext cx="626" cy="376"/>
                <a:chOff x="7961" y="7388"/>
                <a:chExt cx="746" cy="511"/>
              </a:xfrm>
            </p:grpSpPr>
            <p:grpSp>
              <p:nvGrpSpPr>
                <p:cNvPr id="698" name="Group 105"/>
                <p:cNvGrpSpPr>
                  <a:grpSpLocks/>
                </p:cNvGrpSpPr>
                <p:nvPr/>
              </p:nvGrpSpPr>
              <p:grpSpPr bwMode="auto">
                <a:xfrm>
                  <a:off x="796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711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2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99" name="Group 108"/>
                <p:cNvGrpSpPr>
                  <a:grpSpLocks/>
                </p:cNvGrpSpPr>
                <p:nvPr/>
              </p:nvGrpSpPr>
              <p:grpSpPr bwMode="auto">
                <a:xfrm>
                  <a:off x="812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709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0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00" name="Group 111"/>
                <p:cNvGrpSpPr>
                  <a:grpSpLocks/>
                </p:cNvGrpSpPr>
                <p:nvPr/>
              </p:nvGrpSpPr>
              <p:grpSpPr bwMode="auto">
                <a:xfrm>
                  <a:off x="8278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07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8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01" name="Group 114"/>
                <p:cNvGrpSpPr>
                  <a:grpSpLocks/>
                </p:cNvGrpSpPr>
                <p:nvPr/>
              </p:nvGrpSpPr>
              <p:grpSpPr bwMode="auto">
                <a:xfrm>
                  <a:off x="8421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05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6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02" name="Group 117"/>
                <p:cNvGrpSpPr>
                  <a:grpSpLocks/>
                </p:cNvGrpSpPr>
                <p:nvPr/>
              </p:nvGrpSpPr>
              <p:grpSpPr bwMode="auto">
                <a:xfrm>
                  <a:off x="8564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703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4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682" name="Group 120"/>
              <p:cNvGrpSpPr>
                <a:grpSpLocks/>
              </p:cNvGrpSpPr>
              <p:nvPr/>
            </p:nvGrpSpPr>
            <p:grpSpPr bwMode="auto">
              <a:xfrm rot="10800000">
                <a:off x="6461" y="5560"/>
                <a:ext cx="626" cy="376"/>
                <a:chOff x="7961" y="7388"/>
                <a:chExt cx="746" cy="511"/>
              </a:xfrm>
            </p:grpSpPr>
            <p:grpSp>
              <p:nvGrpSpPr>
                <p:cNvPr id="683" name="Group 121"/>
                <p:cNvGrpSpPr>
                  <a:grpSpLocks/>
                </p:cNvGrpSpPr>
                <p:nvPr/>
              </p:nvGrpSpPr>
              <p:grpSpPr bwMode="auto">
                <a:xfrm>
                  <a:off x="796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696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97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84" name="Group 124"/>
                <p:cNvGrpSpPr>
                  <a:grpSpLocks/>
                </p:cNvGrpSpPr>
                <p:nvPr/>
              </p:nvGrpSpPr>
              <p:grpSpPr bwMode="auto">
                <a:xfrm>
                  <a:off x="812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694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95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85" name="Group 127"/>
                <p:cNvGrpSpPr>
                  <a:grpSpLocks/>
                </p:cNvGrpSpPr>
                <p:nvPr/>
              </p:nvGrpSpPr>
              <p:grpSpPr bwMode="auto">
                <a:xfrm>
                  <a:off x="8278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9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93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86" name="Group 130"/>
                <p:cNvGrpSpPr>
                  <a:grpSpLocks/>
                </p:cNvGrpSpPr>
                <p:nvPr/>
              </p:nvGrpSpPr>
              <p:grpSpPr bwMode="auto">
                <a:xfrm>
                  <a:off x="8421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90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91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87" name="Group 133"/>
                <p:cNvGrpSpPr>
                  <a:grpSpLocks/>
                </p:cNvGrpSpPr>
                <p:nvPr/>
              </p:nvGrpSpPr>
              <p:grpSpPr bwMode="auto">
                <a:xfrm>
                  <a:off x="8564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88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89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547" name="Group 136"/>
            <p:cNvGrpSpPr>
              <a:grpSpLocks/>
            </p:cNvGrpSpPr>
            <p:nvPr/>
          </p:nvGrpSpPr>
          <p:grpSpPr bwMode="auto">
            <a:xfrm>
              <a:off x="6135" y="8437"/>
              <a:ext cx="2566" cy="386"/>
              <a:chOff x="6461" y="5560"/>
              <a:chExt cx="2566" cy="386"/>
            </a:xfrm>
          </p:grpSpPr>
          <p:grpSp>
            <p:nvGrpSpPr>
              <p:cNvPr id="615" name="Group 137"/>
              <p:cNvGrpSpPr>
                <a:grpSpLocks/>
              </p:cNvGrpSpPr>
              <p:nvPr/>
            </p:nvGrpSpPr>
            <p:grpSpPr bwMode="auto">
              <a:xfrm rot="10800000">
                <a:off x="7764" y="5570"/>
                <a:ext cx="626" cy="376"/>
                <a:chOff x="7961" y="7388"/>
                <a:chExt cx="746" cy="511"/>
              </a:xfrm>
            </p:grpSpPr>
            <p:grpSp>
              <p:nvGrpSpPr>
                <p:cNvPr id="664" name="Group 138"/>
                <p:cNvGrpSpPr>
                  <a:grpSpLocks/>
                </p:cNvGrpSpPr>
                <p:nvPr/>
              </p:nvGrpSpPr>
              <p:grpSpPr bwMode="auto">
                <a:xfrm>
                  <a:off x="796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677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78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65" name="Group 141"/>
                <p:cNvGrpSpPr>
                  <a:grpSpLocks/>
                </p:cNvGrpSpPr>
                <p:nvPr/>
              </p:nvGrpSpPr>
              <p:grpSpPr bwMode="auto">
                <a:xfrm>
                  <a:off x="812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675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76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66" name="Group 144"/>
                <p:cNvGrpSpPr>
                  <a:grpSpLocks/>
                </p:cNvGrpSpPr>
                <p:nvPr/>
              </p:nvGrpSpPr>
              <p:grpSpPr bwMode="auto">
                <a:xfrm>
                  <a:off x="8278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73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74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67" name="Group 147"/>
                <p:cNvGrpSpPr>
                  <a:grpSpLocks/>
                </p:cNvGrpSpPr>
                <p:nvPr/>
              </p:nvGrpSpPr>
              <p:grpSpPr bwMode="auto">
                <a:xfrm>
                  <a:off x="8421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71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72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68" name="Group 150"/>
                <p:cNvGrpSpPr>
                  <a:grpSpLocks/>
                </p:cNvGrpSpPr>
                <p:nvPr/>
              </p:nvGrpSpPr>
              <p:grpSpPr bwMode="auto">
                <a:xfrm>
                  <a:off x="8564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69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70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616" name="Group 153"/>
              <p:cNvGrpSpPr>
                <a:grpSpLocks/>
              </p:cNvGrpSpPr>
              <p:nvPr/>
            </p:nvGrpSpPr>
            <p:grpSpPr bwMode="auto">
              <a:xfrm rot="10800000">
                <a:off x="8401" y="5561"/>
                <a:ext cx="626" cy="376"/>
                <a:chOff x="7961" y="7388"/>
                <a:chExt cx="746" cy="511"/>
              </a:xfrm>
            </p:grpSpPr>
            <p:grpSp>
              <p:nvGrpSpPr>
                <p:cNvPr id="649" name="Group 154"/>
                <p:cNvGrpSpPr>
                  <a:grpSpLocks/>
                </p:cNvGrpSpPr>
                <p:nvPr/>
              </p:nvGrpSpPr>
              <p:grpSpPr bwMode="auto">
                <a:xfrm>
                  <a:off x="796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662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63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50" name="Group 157"/>
                <p:cNvGrpSpPr>
                  <a:grpSpLocks/>
                </p:cNvGrpSpPr>
                <p:nvPr/>
              </p:nvGrpSpPr>
              <p:grpSpPr bwMode="auto">
                <a:xfrm>
                  <a:off x="812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660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61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51" name="Group 160"/>
                <p:cNvGrpSpPr>
                  <a:grpSpLocks/>
                </p:cNvGrpSpPr>
                <p:nvPr/>
              </p:nvGrpSpPr>
              <p:grpSpPr bwMode="auto">
                <a:xfrm>
                  <a:off x="8278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58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59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52" name="Group 163"/>
                <p:cNvGrpSpPr>
                  <a:grpSpLocks/>
                </p:cNvGrpSpPr>
                <p:nvPr/>
              </p:nvGrpSpPr>
              <p:grpSpPr bwMode="auto">
                <a:xfrm>
                  <a:off x="8421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56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57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53" name="Group 166"/>
                <p:cNvGrpSpPr>
                  <a:grpSpLocks/>
                </p:cNvGrpSpPr>
                <p:nvPr/>
              </p:nvGrpSpPr>
              <p:grpSpPr bwMode="auto">
                <a:xfrm>
                  <a:off x="8564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54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55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617" name="Group 169"/>
              <p:cNvGrpSpPr>
                <a:grpSpLocks/>
              </p:cNvGrpSpPr>
              <p:nvPr/>
            </p:nvGrpSpPr>
            <p:grpSpPr bwMode="auto">
              <a:xfrm rot="10800000">
                <a:off x="7111" y="5567"/>
                <a:ext cx="626" cy="376"/>
                <a:chOff x="7961" y="7388"/>
                <a:chExt cx="746" cy="511"/>
              </a:xfrm>
            </p:grpSpPr>
            <p:grpSp>
              <p:nvGrpSpPr>
                <p:cNvPr id="634" name="Group 170"/>
                <p:cNvGrpSpPr>
                  <a:grpSpLocks/>
                </p:cNvGrpSpPr>
                <p:nvPr/>
              </p:nvGrpSpPr>
              <p:grpSpPr bwMode="auto">
                <a:xfrm>
                  <a:off x="796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647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8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35" name="Group 173"/>
                <p:cNvGrpSpPr>
                  <a:grpSpLocks/>
                </p:cNvGrpSpPr>
                <p:nvPr/>
              </p:nvGrpSpPr>
              <p:grpSpPr bwMode="auto">
                <a:xfrm>
                  <a:off x="812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645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6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36" name="Group 176"/>
                <p:cNvGrpSpPr>
                  <a:grpSpLocks/>
                </p:cNvGrpSpPr>
                <p:nvPr/>
              </p:nvGrpSpPr>
              <p:grpSpPr bwMode="auto">
                <a:xfrm>
                  <a:off x="8278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43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4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37" name="Group 179"/>
                <p:cNvGrpSpPr>
                  <a:grpSpLocks/>
                </p:cNvGrpSpPr>
                <p:nvPr/>
              </p:nvGrpSpPr>
              <p:grpSpPr bwMode="auto">
                <a:xfrm>
                  <a:off x="8421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41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2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38" name="Group 182"/>
                <p:cNvGrpSpPr>
                  <a:grpSpLocks/>
                </p:cNvGrpSpPr>
                <p:nvPr/>
              </p:nvGrpSpPr>
              <p:grpSpPr bwMode="auto">
                <a:xfrm>
                  <a:off x="8564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39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0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618" name="Group 185"/>
              <p:cNvGrpSpPr>
                <a:grpSpLocks/>
              </p:cNvGrpSpPr>
              <p:nvPr/>
            </p:nvGrpSpPr>
            <p:grpSpPr bwMode="auto">
              <a:xfrm rot="10800000">
                <a:off x="6461" y="5560"/>
                <a:ext cx="626" cy="376"/>
                <a:chOff x="7961" y="7388"/>
                <a:chExt cx="746" cy="511"/>
              </a:xfrm>
            </p:grpSpPr>
            <p:grpSp>
              <p:nvGrpSpPr>
                <p:cNvPr id="619" name="Group 186"/>
                <p:cNvGrpSpPr>
                  <a:grpSpLocks/>
                </p:cNvGrpSpPr>
                <p:nvPr/>
              </p:nvGrpSpPr>
              <p:grpSpPr bwMode="auto">
                <a:xfrm>
                  <a:off x="796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632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3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20" name="Group 189"/>
                <p:cNvGrpSpPr>
                  <a:grpSpLocks/>
                </p:cNvGrpSpPr>
                <p:nvPr/>
              </p:nvGrpSpPr>
              <p:grpSpPr bwMode="auto">
                <a:xfrm>
                  <a:off x="812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630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1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21" name="Group 192"/>
                <p:cNvGrpSpPr>
                  <a:grpSpLocks/>
                </p:cNvGrpSpPr>
                <p:nvPr/>
              </p:nvGrpSpPr>
              <p:grpSpPr bwMode="auto">
                <a:xfrm>
                  <a:off x="8278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28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9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22" name="Group 195"/>
                <p:cNvGrpSpPr>
                  <a:grpSpLocks/>
                </p:cNvGrpSpPr>
                <p:nvPr/>
              </p:nvGrpSpPr>
              <p:grpSpPr bwMode="auto">
                <a:xfrm>
                  <a:off x="8421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26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7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23" name="Group 198"/>
                <p:cNvGrpSpPr>
                  <a:grpSpLocks/>
                </p:cNvGrpSpPr>
                <p:nvPr/>
              </p:nvGrpSpPr>
              <p:grpSpPr bwMode="auto">
                <a:xfrm>
                  <a:off x="8564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24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5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548" name="Group 201"/>
            <p:cNvGrpSpPr>
              <a:grpSpLocks/>
            </p:cNvGrpSpPr>
            <p:nvPr/>
          </p:nvGrpSpPr>
          <p:grpSpPr bwMode="auto">
            <a:xfrm flipV="1">
              <a:off x="6130" y="6892"/>
              <a:ext cx="2566" cy="386"/>
              <a:chOff x="6461" y="5560"/>
              <a:chExt cx="2566" cy="386"/>
            </a:xfrm>
          </p:grpSpPr>
          <p:grpSp>
            <p:nvGrpSpPr>
              <p:cNvPr id="551" name="Group 202"/>
              <p:cNvGrpSpPr>
                <a:grpSpLocks/>
              </p:cNvGrpSpPr>
              <p:nvPr/>
            </p:nvGrpSpPr>
            <p:grpSpPr bwMode="auto">
              <a:xfrm rot="10800000">
                <a:off x="7764" y="5570"/>
                <a:ext cx="626" cy="376"/>
                <a:chOff x="7961" y="7388"/>
                <a:chExt cx="746" cy="511"/>
              </a:xfrm>
            </p:grpSpPr>
            <p:grpSp>
              <p:nvGrpSpPr>
                <p:cNvPr id="600" name="Group 203"/>
                <p:cNvGrpSpPr>
                  <a:grpSpLocks/>
                </p:cNvGrpSpPr>
                <p:nvPr/>
              </p:nvGrpSpPr>
              <p:grpSpPr bwMode="auto">
                <a:xfrm>
                  <a:off x="796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613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4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01" name="Group 206"/>
                <p:cNvGrpSpPr>
                  <a:grpSpLocks/>
                </p:cNvGrpSpPr>
                <p:nvPr/>
              </p:nvGrpSpPr>
              <p:grpSpPr bwMode="auto">
                <a:xfrm>
                  <a:off x="812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611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2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02" name="Group 209"/>
                <p:cNvGrpSpPr>
                  <a:grpSpLocks/>
                </p:cNvGrpSpPr>
                <p:nvPr/>
              </p:nvGrpSpPr>
              <p:grpSpPr bwMode="auto">
                <a:xfrm>
                  <a:off x="8278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09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0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03" name="Group 212"/>
                <p:cNvGrpSpPr>
                  <a:grpSpLocks/>
                </p:cNvGrpSpPr>
                <p:nvPr/>
              </p:nvGrpSpPr>
              <p:grpSpPr bwMode="auto">
                <a:xfrm>
                  <a:off x="8421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07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8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04" name="Group 215"/>
                <p:cNvGrpSpPr>
                  <a:grpSpLocks/>
                </p:cNvGrpSpPr>
                <p:nvPr/>
              </p:nvGrpSpPr>
              <p:grpSpPr bwMode="auto">
                <a:xfrm>
                  <a:off x="8564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605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6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552" name="Group 218"/>
              <p:cNvGrpSpPr>
                <a:grpSpLocks/>
              </p:cNvGrpSpPr>
              <p:nvPr/>
            </p:nvGrpSpPr>
            <p:grpSpPr bwMode="auto">
              <a:xfrm rot="10800000">
                <a:off x="8401" y="5561"/>
                <a:ext cx="626" cy="376"/>
                <a:chOff x="7961" y="7388"/>
                <a:chExt cx="746" cy="511"/>
              </a:xfrm>
            </p:grpSpPr>
            <p:grpSp>
              <p:nvGrpSpPr>
                <p:cNvPr id="585" name="Group 219"/>
                <p:cNvGrpSpPr>
                  <a:grpSpLocks/>
                </p:cNvGrpSpPr>
                <p:nvPr/>
              </p:nvGrpSpPr>
              <p:grpSpPr bwMode="auto">
                <a:xfrm>
                  <a:off x="796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598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9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586" name="Group 222"/>
                <p:cNvGrpSpPr>
                  <a:grpSpLocks/>
                </p:cNvGrpSpPr>
                <p:nvPr/>
              </p:nvGrpSpPr>
              <p:grpSpPr bwMode="auto">
                <a:xfrm>
                  <a:off x="812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596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7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587" name="Group 225"/>
                <p:cNvGrpSpPr>
                  <a:grpSpLocks/>
                </p:cNvGrpSpPr>
                <p:nvPr/>
              </p:nvGrpSpPr>
              <p:grpSpPr bwMode="auto">
                <a:xfrm>
                  <a:off x="8278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594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5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588" name="Group 228"/>
                <p:cNvGrpSpPr>
                  <a:grpSpLocks/>
                </p:cNvGrpSpPr>
                <p:nvPr/>
              </p:nvGrpSpPr>
              <p:grpSpPr bwMode="auto">
                <a:xfrm>
                  <a:off x="8421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592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3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589" name="Group 231"/>
                <p:cNvGrpSpPr>
                  <a:grpSpLocks/>
                </p:cNvGrpSpPr>
                <p:nvPr/>
              </p:nvGrpSpPr>
              <p:grpSpPr bwMode="auto">
                <a:xfrm>
                  <a:off x="8564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590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1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553" name="Group 234"/>
              <p:cNvGrpSpPr>
                <a:grpSpLocks/>
              </p:cNvGrpSpPr>
              <p:nvPr/>
            </p:nvGrpSpPr>
            <p:grpSpPr bwMode="auto">
              <a:xfrm rot="10800000">
                <a:off x="7111" y="5567"/>
                <a:ext cx="626" cy="376"/>
                <a:chOff x="7961" y="7388"/>
                <a:chExt cx="746" cy="511"/>
              </a:xfrm>
            </p:grpSpPr>
            <p:grpSp>
              <p:nvGrpSpPr>
                <p:cNvPr id="570" name="Group 235"/>
                <p:cNvGrpSpPr>
                  <a:grpSpLocks/>
                </p:cNvGrpSpPr>
                <p:nvPr/>
              </p:nvGrpSpPr>
              <p:grpSpPr bwMode="auto">
                <a:xfrm>
                  <a:off x="796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583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571" name="Group 238"/>
                <p:cNvGrpSpPr>
                  <a:grpSpLocks/>
                </p:cNvGrpSpPr>
                <p:nvPr/>
              </p:nvGrpSpPr>
              <p:grpSpPr bwMode="auto">
                <a:xfrm>
                  <a:off x="812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581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2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572" name="Group 241"/>
                <p:cNvGrpSpPr>
                  <a:grpSpLocks/>
                </p:cNvGrpSpPr>
                <p:nvPr/>
              </p:nvGrpSpPr>
              <p:grpSpPr bwMode="auto">
                <a:xfrm>
                  <a:off x="8278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579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0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573" name="Group 244"/>
                <p:cNvGrpSpPr>
                  <a:grpSpLocks/>
                </p:cNvGrpSpPr>
                <p:nvPr/>
              </p:nvGrpSpPr>
              <p:grpSpPr bwMode="auto">
                <a:xfrm>
                  <a:off x="8421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577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8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574" name="Group 247"/>
                <p:cNvGrpSpPr>
                  <a:grpSpLocks/>
                </p:cNvGrpSpPr>
                <p:nvPr/>
              </p:nvGrpSpPr>
              <p:grpSpPr bwMode="auto">
                <a:xfrm>
                  <a:off x="8564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575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6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554" name="Group 250"/>
              <p:cNvGrpSpPr>
                <a:grpSpLocks/>
              </p:cNvGrpSpPr>
              <p:nvPr/>
            </p:nvGrpSpPr>
            <p:grpSpPr bwMode="auto">
              <a:xfrm rot="10800000">
                <a:off x="6461" y="5560"/>
                <a:ext cx="626" cy="376"/>
                <a:chOff x="7961" y="7388"/>
                <a:chExt cx="746" cy="511"/>
              </a:xfrm>
            </p:grpSpPr>
            <p:grpSp>
              <p:nvGrpSpPr>
                <p:cNvPr id="555" name="Group 251"/>
                <p:cNvGrpSpPr>
                  <a:grpSpLocks/>
                </p:cNvGrpSpPr>
                <p:nvPr/>
              </p:nvGrpSpPr>
              <p:grpSpPr bwMode="auto">
                <a:xfrm>
                  <a:off x="796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568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9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556" name="Group 254"/>
                <p:cNvGrpSpPr>
                  <a:grpSpLocks/>
                </p:cNvGrpSpPr>
                <p:nvPr/>
              </p:nvGrpSpPr>
              <p:grpSpPr bwMode="auto">
                <a:xfrm>
                  <a:off x="8121" y="7388"/>
                  <a:ext cx="143" cy="510"/>
                  <a:chOff x="7961" y="7388"/>
                  <a:chExt cx="143" cy="510"/>
                </a:xfrm>
              </p:grpSpPr>
              <p:sp>
                <p:nvSpPr>
                  <p:cNvPr id="566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7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557" name="Group 257"/>
                <p:cNvGrpSpPr>
                  <a:grpSpLocks/>
                </p:cNvGrpSpPr>
                <p:nvPr/>
              </p:nvGrpSpPr>
              <p:grpSpPr bwMode="auto">
                <a:xfrm>
                  <a:off x="8278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564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5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558" name="Group 260"/>
                <p:cNvGrpSpPr>
                  <a:grpSpLocks/>
                </p:cNvGrpSpPr>
                <p:nvPr/>
              </p:nvGrpSpPr>
              <p:grpSpPr bwMode="auto">
                <a:xfrm>
                  <a:off x="8421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562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3" name="Oval 262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559" name="Group 263"/>
                <p:cNvGrpSpPr>
                  <a:grpSpLocks/>
                </p:cNvGrpSpPr>
                <p:nvPr/>
              </p:nvGrpSpPr>
              <p:grpSpPr bwMode="auto">
                <a:xfrm>
                  <a:off x="8564" y="7389"/>
                  <a:ext cx="143" cy="510"/>
                  <a:chOff x="7961" y="7388"/>
                  <a:chExt cx="143" cy="510"/>
                </a:xfrm>
              </p:grpSpPr>
              <p:sp>
                <p:nvSpPr>
                  <p:cNvPr id="560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8034" y="7388"/>
                    <a:ext cx="0" cy="3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1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7961" y="7756"/>
                    <a:ext cx="143" cy="1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</p:grpSp>
        <p:sp>
          <p:nvSpPr>
            <p:cNvPr id="549" name="Rectangle 266" descr="5%"/>
            <p:cNvSpPr>
              <a:spLocks noChangeArrowheads="1"/>
            </p:cNvSpPr>
            <p:nvPr/>
          </p:nvSpPr>
          <p:spPr bwMode="auto">
            <a:xfrm>
              <a:off x="6163" y="7298"/>
              <a:ext cx="2493" cy="12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0" name="Rectangle 267" descr="5%"/>
            <p:cNvSpPr>
              <a:spLocks noChangeArrowheads="1"/>
            </p:cNvSpPr>
            <p:nvPr/>
          </p:nvSpPr>
          <p:spPr bwMode="auto">
            <a:xfrm>
              <a:off x="6132" y="8315"/>
              <a:ext cx="2493" cy="139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6" name="Group 268"/>
          <p:cNvGrpSpPr>
            <a:grpSpLocks/>
          </p:cNvGrpSpPr>
          <p:nvPr/>
        </p:nvGrpSpPr>
        <p:grpSpPr bwMode="auto">
          <a:xfrm rot="18688063">
            <a:off x="2548833" y="1965314"/>
            <a:ext cx="327026" cy="86294"/>
            <a:chOff x="10431" y="7662"/>
            <a:chExt cx="396" cy="113"/>
          </a:xfrm>
        </p:grpSpPr>
        <p:sp>
          <p:nvSpPr>
            <p:cNvPr id="543" name="Oval 269"/>
            <p:cNvSpPr>
              <a:spLocks noChangeArrowheads="1"/>
            </p:cNvSpPr>
            <p:nvPr/>
          </p:nvSpPr>
          <p:spPr bwMode="auto">
            <a:xfrm>
              <a:off x="10431" y="7662"/>
              <a:ext cx="113" cy="11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544" name="Line 270"/>
            <p:cNvSpPr>
              <a:spLocks noChangeShapeType="1"/>
            </p:cNvSpPr>
            <p:nvPr/>
          </p:nvSpPr>
          <p:spPr bwMode="auto">
            <a:xfrm>
              <a:off x="10544" y="7712"/>
              <a:ext cx="283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391"/>
          <p:cNvGrpSpPr>
            <a:grpSpLocks/>
          </p:cNvGrpSpPr>
          <p:nvPr/>
        </p:nvGrpSpPr>
        <p:grpSpPr bwMode="auto">
          <a:xfrm>
            <a:off x="2643174" y="2786058"/>
            <a:ext cx="300508" cy="93458"/>
            <a:chOff x="10431" y="7662"/>
            <a:chExt cx="396" cy="113"/>
          </a:xfrm>
        </p:grpSpPr>
        <p:sp>
          <p:nvSpPr>
            <p:cNvPr id="423" name="Oval 392"/>
            <p:cNvSpPr>
              <a:spLocks noChangeArrowheads="1"/>
            </p:cNvSpPr>
            <p:nvPr/>
          </p:nvSpPr>
          <p:spPr bwMode="auto">
            <a:xfrm>
              <a:off x="10431" y="7662"/>
              <a:ext cx="113" cy="11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4" name="Line 393"/>
            <p:cNvSpPr>
              <a:spLocks noChangeShapeType="1"/>
            </p:cNvSpPr>
            <p:nvPr/>
          </p:nvSpPr>
          <p:spPr bwMode="auto">
            <a:xfrm>
              <a:off x="10544" y="7712"/>
              <a:ext cx="283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394"/>
          <p:cNvGrpSpPr>
            <a:grpSpLocks/>
          </p:cNvGrpSpPr>
          <p:nvPr/>
        </p:nvGrpSpPr>
        <p:grpSpPr bwMode="auto">
          <a:xfrm rot="10800000">
            <a:off x="1071538" y="5072074"/>
            <a:ext cx="300508" cy="93458"/>
            <a:chOff x="10431" y="7662"/>
            <a:chExt cx="396" cy="113"/>
          </a:xfrm>
        </p:grpSpPr>
        <p:sp>
          <p:nvSpPr>
            <p:cNvPr id="421" name="Oval 395"/>
            <p:cNvSpPr>
              <a:spLocks noChangeArrowheads="1"/>
            </p:cNvSpPr>
            <p:nvPr/>
          </p:nvSpPr>
          <p:spPr bwMode="auto">
            <a:xfrm>
              <a:off x="10431" y="7662"/>
              <a:ext cx="113" cy="1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2" name="Line 396"/>
            <p:cNvSpPr>
              <a:spLocks noChangeShapeType="1"/>
            </p:cNvSpPr>
            <p:nvPr/>
          </p:nvSpPr>
          <p:spPr bwMode="auto">
            <a:xfrm>
              <a:off x="10544" y="7712"/>
              <a:ext cx="28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397"/>
          <p:cNvGrpSpPr>
            <a:grpSpLocks/>
          </p:cNvGrpSpPr>
          <p:nvPr/>
        </p:nvGrpSpPr>
        <p:grpSpPr bwMode="auto">
          <a:xfrm rot="18688063">
            <a:off x="3477240" y="4949535"/>
            <a:ext cx="327517" cy="85751"/>
            <a:chOff x="10431" y="7662"/>
            <a:chExt cx="396" cy="113"/>
          </a:xfrm>
        </p:grpSpPr>
        <p:sp>
          <p:nvSpPr>
            <p:cNvPr id="419" name="Oval 398"/>
            <p:cNvSpPr>
              <a:spLocks noChangeArrowheads="1"/>
            </p:cNvSpPr>
            <p:nvPr/>
          </p:nvSpPr>
          <p:spPr bwMode="auto">
            <a:xfrm>
              <a:off x="10431" y="7662"/>
              <a:ext cx="113" cy="11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0" name="Line 399"/>
            <p:cNvSpPr>
              <a:spLocks noChangeShapeType="1"/>
            </p:cNvSpPr>
            <p:nvPr/>
          </p:nvSpPr>
          <p:spPr bwMode="auto">
            <a:xfrm>
              <a:off x="10544" y="7712"/>
              <a:ext cx="283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400"/>
          <p:cNvGrpSpPr>
            <a:grpSpLocks/>
          </p:cNvGrpSpPr>
          <p:nvPr/>
        </p:nvGrpSpPr>
        <p:grpSpPr bwMode="auto">
          <a:xfrm>
            <a:off x="1142976" y="1857364"/>
            <a:ext cx="857256" cy="857256"/>
            <a:chOff x="6653" y="7703"/>
            <a:chExt cx="795" cy="788"/>
          </a:xfrm>
        </p:grpSpPr>
        <p:grpSp>
          <p:nvGrpSpPr>
            <p:cNvPr id="365" name="Group 401"/>
            <p:cNvGrpSpPr>
              <a:grpSpLocks/>
            </p:cNvGrpSpPr>
            <p:nvPr/>
          </p:nvGrpSpPr>
          <p:grpSpPr bwMode="auto">
            <a:xfrm rot="-6901610">
              <a:off x="6952" y="8215"/>
              <a:ext cx="396" cy="113"/>
              <a:chOff x="10431" y="7662"/>
              <a:chExt cx="396" cy="113"/>
            </a:xfrm>
          </p:grpSpPr>
          <p:sp>
            <p:nvSpPr>
              <p:cNvPr id="417" name="Oval 402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8" name="Line 403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6" name="Group 404"/>
            <p:cNvGrpSpPr>
              <a:grpSpLocks/>
            </p:cNvGrpSpPr>
            <p:nvPr/>
          </p:nvGrpSpPr>
          <p:grpSpPr bwMode="auto">
            <a:xfrm>
              <a:off x="6653" y="8047"/>
              <a:ext cx="396" cy="113"/>
              <a:chOff x="10431" y="7662"/>
              <a:chExt cx="396" cy="113"/>
            </a:xfrm>
          </p:grpSpPr>
          <p:sp>
            <p:nvSpPr>
              <p:cNvPr id="415" name="Oval 405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6" name="Line 406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7" name="Group 407"/>
            <p:cNvGrpSpPr>
              <a:grpSpLocks/>
            </p:cNvGrpSpPr>
            <p:nvPr/>
          </p:nvGrpSpPr>
          <p:grpSpPr bwMode="auto">
            <a:xfrm rot="10800000">
              <a:off x="7052" y="8041"/>
              <a:ext cx="396" cy="113"/>
              <a:chOff x="10431" y="7662"/>
              <a:chExt cx="396" cy="113"/>
            </a:xfrm>
          </p:grpSpPr>
          <p:sp>
            <p:nvSpPr>
              <p:cNvPr id="413" name="Oval 408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4" name="Line 409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8" name="Group 410"/>
            <p:cNvGrpSpPr>
              <a:grpSpLocks/>
            </p:cNvGrpSpPr>
            <p:nvPr/>
          </p:nvGrpSpPr>
          <p:grpSpPr bwMode="auto">
            <a:xfrm rot="1330789">
              <a:off x="6673" y="7978"/>
              <a:ext cx="396" cy="113"/>
              <a:chOff x="10431" y="7662"/>
              <a:chExt cx="396" cy="113"/>
            </a:xfrm>
          </p:grpSpPr>
          <p:sp>
            <p:nvSpPr>
              <p:cNvPr id="411" name="Oval 411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2" name="Line 412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9" name="Group 413"/>
            <p:cNvGrpSpPr>
              <a:grpSpLocks/>
            </p:cNvGrpSpPr>
            <p:nvPr/>
          </p:nvGrpSpPr>
          <p:grpSpPr bwMode="auto">
            <a:xfrm rot="2326194">
              <a:off x="6711" y="7898"/>
              <a:ext cx="396" cy="113"/>
              <a:chOff x="10431" y="7662"/>
              <a:chExt cx="396" cy="113"/>
            </a:xfrm>
          </p:grpSpPr>
          <p:sp>
            <p:nvSpPr>
              <p:cNvPr id="409" name="Oval 414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0" name="Line 415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0" name="Group 416"/>
            <p:cNvGrpSpPr>
              <a:grpSpLocks/>
            </p:cNvGrpSpPr>
            <p:nvPr/>
          </p:nvGrpSpPr>
          <p:grpSpPr bwMode="auto">
            <a:xfrm rot="3898390">
              <a:off x="6755" y="7865"/>
              <a:ext cx="396" cy="113"/>
              <a:chOff x="10431" y="7662"/>
              <a:chExt cx="396" cy="113"/>
            </a:xfrm>
          </p:grpSpPr>
          <p:sp>
            <p:nvSpPr>
              <p:cNvPr id="407" name="Oval 417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08" name="Line 418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1" name="Group 419"/>
            <p:cNvGrpSpPr>
              <a:grpSpLocks/>
            </p:cNvGrpSpPr>
            <p:nvPr/>
          </p:nvGrpSpPr>
          <p:grpSpPr bwMode="auto">
            <a:xfrm rot="5033069">
              <a:off x="6822" y="7844"/>
              <a:ext cx="396" cy="113"/>
              <a:chOff x="10431" y="7662"/>
              <a:chExt cx="396" cy="113"/>
            </a:xfrm>
          </p:grpSpPr>
          <p:sp>
            <p:nvSpPr>
              <p:cNvPr id="405" name="Oval 420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06" name="Line 421"/>
              <p:cNvSpPr>
                <a:spLocks noChangeShapeType="1"/>
              </p:cNvSpPr>
              <p:nvPr/>
            </p:nvSpPr>
            <p:spPr bwMode="auto">
              <a:xfrm flipV="1"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2" name="Group 422"/>
            <p:cNvGrpSpPr>
              <a:grpSpLocks/>
            </p:cNvGrpSpPr>
            <p:nvPr/>
          </p:nvGrpSpPr>
          <p:grpSpPr bwMode="auto">
            <a:xfrm rot="6007480">
              <a:off x="6897" y="7847"/>
              <a:ext cx="396" cy="113"/>
              <a:chOff x="10431" y="7662"/>
              <a:chExt cx="396" cy="113"/>
            </a:xfrm>
          </p:grpSpPr>
          <p:sp>
            <p:nvSpPr>
              <p:cNvPr id="403" name="Oval 423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04" name="Line 424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3" name="Group 425"/>
            <p:cNvGrpSpPr>
              <a:grpSpLocks/>
            </p:cNvGrpSpPr>
            <p:nvPr/>
          </p:nvGrpSpPr>
          <p:grpSpPr bwMode="auto">
            <a:xfrm rot="7454942">
              <a:off x="6961" y="7871"/>
              <a:ext cx="396" cy="113"/>
              <a:chOff x="10431" y="7662"/>
              <a:chExt cx="396" cy="113"/>
            </a:xfrm>
          </p:grpSpPr>
          <p:sp>
            <p:nvSpPr>
              <p:cNvPr id="401" name="Oval 426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02" name="Line 427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4" name="Group 428"/>
            <p:cNvGrpSpPr>
              <a:grpSpLocks/>
            </p:cNvGrpSpPr>
            <p:nvPr/>
          </p:nvGrpSpPr>
          <p:grpSpPr bwMode="auto">
            <a:xfrm rot="8815331">
              <a:off x="7004" y="7880"/>
              <a:ext cx="396" cy="113"/>
              <a:chOff x="10431" y="7662"/>
              <a:chExt cx="396" cy="113"/>
            </a:xfrm>
          </p:grpSpPr>
          <p:sp>
            <p:nvSpPr>
              <p:cNvPr id="399" name="Oval 429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00" name="Line 430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5" name="Group 431"/>
            <p:cNvGrpSpPr>
              <a:grpSpLocks/>
            </p:cNvGrpSpPr>
            <p:nvPr/>
          </p:nvGrpSpPr>
          <p:grpSpPr bwMode="auto">
            <a:xfrm rot="9743813">
              <a:off x="7034" y="7960"/>
              <a:ext cx="396" cy="113"/>
              <a:chOff x="10431" y="7662"/>
              <a:chExt cx="396" cy="113"/>
            </a:xfrm>
          </p:grpSpPr>
          <p:sp>
            <p:nvSpPr>
              <p:cNvPr id="397" name="Oval 432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98" name="Line 433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6" name="Group 434"/>
            <p:cNvGrpSpPr>
              <a:grpSpLocks/>
            </p:cNvGrpSpPr>
            <p:nvPr/>
          </p:nvGrpSpPr>
          <p:grpSpPr bwMode="auto">
            <a:xfrm rot="-9769446">
              <a:off x="7024" y="8122"/>
              <a:ext cx="396" cy="113"/>
              <a:chOff x="10431" y="7662"/>
              <a:chExt cx="396" cy="113"/>
            </a:xfrm>
          </p:grpSpPr>
          <p:sp>
            <p:nvSpPr>
              <p:cNvPr id="395" name="Oval 435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96" name="Line 436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7" name="Group 437"/>
            <p:cNvGrpSpPr>
              <a:grpSpLocks/>
            </p:cNvGrpSpPr>
            <p:nvPr/>
          </p:nvGrpSpPr>
          <p:grpSpPr bwMode="auto">
            <a:xfrm rot="-8473806">
              <a:off x="6996" y="8182"/>
              <a:ext cx="396" cy="113"/>
              <a:chOff x="10431" y="7662"/>
              <a:chExt cx="396" cy="113"/>
            </a:xfrm>
          </p:grpSpPr>
          <p:sp>
            <p:nvSpPr>
              <p:cNvPr id="393" name="Oval 438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94" name="Line 439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8" name="Group 440"/>
            <p:cNvGrpSpPr>
              <a:grpSpLocks/>
            </p:cNvGrpSpPr>
            <p:nvPr/>
          </p:nvGrpSpPr>
          <p:grpSpPr bwMode="auto">
            <a:xfrm rot="-5766931">
              <a:off x="6885" y="8236"/>
              <a:ext cx="396" cy="113"/>
              <a:chOff x="10431" y="7662"/>
              <a:chExt cx="396" cy="113"/>
            </a:xfrm>
          </p:grpSpPr>
          <p:sp>
            <p:nvSpPr>
              <p:cNvPr id="391" name="Oval 441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92" name="Line 442"/>
              <p:cNvSpPr>
                <a:spLocks noChangeShapeType="1"/>
              </p:cNvSpPr>
              <p:nvPr/>
            </p:nvSpPr>
            <p:spPr bwMode="auto">
              <a:xfrm flipV="1"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9" name="Group 443"/>
            <p:cNvGrpSpPr>
              <a:grpSpLocks/>
            </p:cNvGrpSpPr>
            <p:nvPr/>
          </p:nvGrpSpPr>
          <p:grpSpPr bwMode="auto">
            <a:xfrm rot="-4792520">
              <a:off x="6810" y="8233"/>
              <a:ext cx="396" cy="113"/>
              <a:chOff x="10431" y="7662"/>
              <a:chExt cx="396" cy="113"/>
            </a:xfrm>
          </p:grpSpPr>
          <p:sp>
            <p:nvSpPr>
              <p:cNvPr id="389" name="Oval 444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90" name="Line 445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" name="Group 446"/>
            <p:cNvGrpSpPr>
              <a:grpSpLocks/>
            </p:cNvGrpSpPr>
            <p:nvPr/>
          </p:nvGrpSpPr>
          <p:grpSpPr bwMode="auto">
            <a:xfrm rot="-3345059">
              <a:off x="6746" y="8209"/>
              <a:ext cx="396" cy="113"/>
              <a:chOff x="10431" y="7662"/>
              <a:chExt cx="396" cy="113"/>
            </a:xfrm>
          </p:grpSpPr>
          <p:sp>
            <p:nvSpPr>
              <p:cNvPr id="387" name="Oval 447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88" name="Line 448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1" name="Group 449"/>
            <p:cNvGrpSpPr>
              <a:grpSpLocks/>
            </p:cNvGrpSpPr>
            <p:nvPr/>
          </p:nvGrpSpPr>
          <p:grpSpPr bwMode="auto">
            <a:xfrm rot="-1984669">
              <a:off x="6703" y="8200"/>
              <a:ext cx="396" cy="113"/>
              <a:chOff x="10431" y="7662"/>
              <a:chExt cx="396" cy="113"/>
            </a:xfrm>
          </p:grpSpPr>
          <p:sp>
            <p:nvSpPr>
              <p:cNvPr id="385" name="Oval 450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86" name="Line 451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2" name="Group 452"/>
            <p:cNvGrpSpPr>
              <a:grpSpLocks/>
            </p:cNvGrpSpPr>
            <p:nvPr/>
          </p:nvGrpSpPr>
          <p:grpSpPr bwMode="auto">
            <a:xfrm rot="-1056187">
              <a:off x="6673" y="8120"/>
              <a:ext cx="396" cy="113"/>
              <a:chOff x="10431" y="7662"/>
              <a:chExt cx="396" cy="113"/>
            </a:xfrm>
          </p:grpSpPr>
          <p:sp>
            <p:nvSpPr>
              <p:cNvPr id="383" name="Oval 453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84" name="Line 454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2" name="Group 455"/>
          <p:cNvGrpSpPr>
            <a:grpSpLocks/>
          </p:cNvGrpSpPr>
          <p:nvPr/>
        </p:nvGrpSpPr>
        <p:grpSpPr bwMode="auto">
          <a:xfrm>
            <a:off x="6786578" y="3946166"/>
            <a:ext cx="1643074" cy="1175291"/>
            <a:chOff x="9749" y="7336"/>
            <a:chExt cx="1780" cy="1160"/>
          </a:xfrm>
        </p:grpSpPr>
        <p:sp>
          <p:nvSpPr>
            <p:cNvPr id="256" name="Oval 456"/>
            <p:cNvSpPr>
              <a:spLocks noChangeArrowheads="1"/>
            </p:cNvSpPr>
            <p:nvPr/>
          </p:nvSpPr>
          <p:spPr bwMode="auto">
            <a:xfrm rot="10800000">
              <a:off x="10792" y="7336"/>
              <a:ext cx="735" cy="706"/>
            </a:xfrm>
            <a:prstGeom prst="ellips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257" name="Group 457"/>
            <p:cNvGrpSpPr>
              <a:grpSpLocks/>
            </p:cNvGrpSpPr>
            <p:nvPr/>
          </p:nvGrpSpPr>
          <p:grpSpPr bwMode="auto">
            <a:xfrm>
              <a:off x="9749" y="7708"/>
              <a:ext cx="795" cy="788"/>
              <a:chOff x="6653" y="7703"/>
              <a:chExt cx="795" cy="788"/>
            </a:xfrm>
          </p:grpSpPr>
          <p:grpSp>
            <p:nvGrpSpPr>
              <p:cNvPr id="311" name="Group 458"/>
              <p:cNvGrpSpPr>
                <a:grpSpLocks/>
              </p:cNvGrpSpPr>
              <p:nvPr/>
            </p:nvGrpSpPr>
            <p:grpSpPr bwMode="auto">
              <a:xfrm rot="-6901610">
                <a:off x="6952" y="8215"/>
                <a:ext cx="396" cy="113"/>
                <a:chOff x="10431" y="7662"/>
                <a:chExt cx="396" cy="113"/>
              </a:xfrm>
            </p:grpSpPr>
            <p:sp>
              <p:nvSpPr>
                <p:cNvPr id="363" name="Oval 459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64" name="Line 460"/>
                <p:cNvSpPr>
                  <a:spLocks noChangeShapeType="1"/>
                </p:cNvSpPr>
                <p:nvPr/>
              </p:nvSpPr>
              <p:spPr bwMode="auto">
                <a:xfrm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2" name="Group 461"/>
              <p:cNvGrpSpPr>
                <a:grpSpLocks/>
              </p:cNvGrpSpPr>
              <p:nvPr/>
            </p:nvGrpSpPr>
            <p:grpSpPr bwMode="auto">
              <a:xfrm>
                <a:off x="6653" y="8047"/>
                <a:ext cx="396" cy="113"/>
                <a:chOff x="10431" y="7662"/>
                <a:chExt cx="396" cy="113"/>
              </a:xfrm>
            </p:grpSpPr>
            <p:sp>
              <p:nvSpPr>
                <p:cNvPr id="361" name="Oval 462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62" name="Line 463"/>
                <p:cNvSpPr>
                  <a:spLocks noChangeShapeType="1"/>
                </p:cNvSpPr>
                <p:nvPr/>
              </p:nvSpPr>
              <p:spPr bwMode="auto">
                <a:xfrm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3" name="Group 464"/>
              <p:cNvGrpSpPr>
                <a:grpSpLocks/>
              </p:cNvGrpSpPr>
              <p:nvPr/>
            </p:nvGrpSpPr>
            <p:grpSpPr bwMode="auto">
              <a:xfrm rot="10800000">
                <a:off x="7052" y="8041"/>
                <a:ext cx="396" cy="113"/>
                <a:chOff x="10431" y="7662"/>
                <a:chExt cx="396" cy="113"/>
              </a:xfrm>
            </p:grpSpPr>
            <p:sp>
              <p:nvSpPr>
                <p:cNvPr id="359" name="Oval 465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60" name="Line 466"/>
                <p:cNvSpPr>
                  <a:spLocks noChangeShapeType="1"/>
                </p:cNvSpPr>
                <p:nvPr/>
              </p:nvSpPr>
              <p:spPr bwMode="auto">
                <a:xfrm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4" name="Group 467"/>
              <p:cNvGrpSpPr>
                <a:grpSpLocks/>
              </p:cNvGrpSpPr>
              <p:nvPr/>
            </p:nvGrpSpPr>
            <p:grpSpPr bwMode="auto">
              <a:xfrm rot="1330789">
                <a:off x="6673" y="7978"/>
                <a:ext cx="396" cy="113"/>
                <a:chOff x="10431" y="7662"/>
                <a:chExt cx="396" cy="113"/>
              </a:xfrm>
            </p:grpSpPr>
            <p:sp>
              <p:nvSpPr>
                <p:cNvPr id="357" name="Oval 468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58" name="Line 469"/>
                <p:cNvSpPr>
                  <a:spLocks noChangeShapeType="1"/>
                </p:cNvSpPr>
                <p:nvPr/>
              </p:nvSpPr>
              <p:spPr bwMode="auto">
                <a:xfrm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5" name="Group 470"/>
              <p:cNvGrpSpPr>
                <a:grpSpLocks/>
              </p:cNvGrpSpPr>
              <p:nvPr/>
            </p:nvGrpSpPr>
            <p:grpSpPr bwMode="auto">
              <a:xfrm rot="2326194">
                <a:off x="6711" y="7898"/>
                <a:ext cx="396" cy="113"/>
                <a:chOff x="10431" y="7662"/>
                <a:chExt cx="396" cy="113"/>
              </a:xfrm>
            </p:grpSpPr>
            <p:sp>
              <p:nvSpPr>
                <p:cNvPr id="355" name="Oval 471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56" name="Line 472"/>
                <p:cNvSpPr>
                  <a:spLocks noChangeShapeType="1"/>
                </p:cNvSpPr>
                <p:nvPr/>
              </p:nvSpPr>
              <p:spPr bwMode="auto">
                <a:xfrm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6" name="Group 473"/>
              <p:cNvGrpSpPr>
                <a:grpSpLocks/>
              </p:cNvGrpSpPr>
              <p:nvPr/>
            </p:nvGrpSpPr>
            <p:grpSpPr bwMode="auto">
              <a:xfrm rot="3898390">
                <a:off x="6755" y="7865"/>
                <a:ext cx="396" cy="113"/>
                <a:chOff x="10431" y="7662"/>
                <a:chExt cx="396" cy="113"/>
              </a:xfrm>
            </p:grpSpPr>
            <p:sp>
              <p:nvSpPr>
                <p:cNvPr id="353" name="Oval 474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54" name="Line 475"/>
                <p:cNvSpPr>
                  <a:spLocks noChangeShapeType="1"/>
                </p:cNvSpPr>
                <p:nvPr/>
              </p:nvSpPr>
              <p:spPr bwMode="auto">
                <a:xfrm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" name="Group 476"/>
              <p:cNvGrpSpPr>
                <a:grpSpLocks/>
              </p:cNvGrpSpPr>
              <p:nvPr/>
            </p:nvGrpSpPr>
            <p:grpSpPr bwMode="auto">
              <a:xfrm rot="5033069">
                <a:off x="6822" y="7844"/>
                <a:ext cx="396" cy="113"/>
                <a:chOff x="10431" y="7662"/>
                <a:chExt cx="396" cy="113"/>
              </a:xfrm>
            </p:grpSpPr>
            <p:sp>
              <p:nvSpPr>
                <p:cNvPr id="351" name="Oval 477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52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8" name="Group 479"/>
              <p:cNvGrpSpPr>
                <a:grpSpLocks/>
              </p:cNvGrpSpPr>
              <p:nvPr/>
            </p:nvGrpSpPr>
            <p:grpSpPr bwMode="auto">
              <a:xfrm rot="6007480">
                <a:off x="6897" y="7847"/>
                <a:ext cx="396" cy="113"/>
                <a:chOff x="10431" y="7662"/>
                <a:chExt cx="396" cy="113"/>
              </a:xfrm>
            </p:grpSpPr>
            <p:sp>
              <p:nvSpPr>
                <p:cNvPr id="349" name="Oval 480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50" name="Line 481"/>
                <p:cNvSpPr>
                  <a:spLocks noChangeShapeType="1"/>
                </p:cNvSpPr>
                <p:nvPr/>
              </p:nvSpPr>
              <p:spPr bwMode="auto">
                <a:xfrm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9" name="Group 482"/>
              <p:cNvGrpSpPr>
                <a:grpSpLocks/>
              </p:cNvGrpSpPr>
              <p:nvPr/>
            </p:nvGrpSpPr>
            <p:grpSpPr bwMode="auto">
              <a:xfrm rot="7454942">
                <a:off x="6961" y="7871"/>
                <a:ext cx="396" cy="113"/>
                <a:chOff x="10431" y="7662"/>
                <a:chExt cx="396" cy="113"/>
              </a:xfrm>
            </p:grpSpPr>
            <p:sp>
              <p:nvSpPr>
                <p:cNvPr id="347" name="Oval 483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48" name="Line 484"/>
                <p:cNvSpPr>
                  <a:spLocks noChangeShapeType="1"/>
                </p:cNvSpPr>
                <p:nvPr/>
              </p:nvSpPr>
              <p:spPr bwMode="auto">
                <a:xfrm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0" name="Group 485"/>
              <p:cNvGrpSpPr>
                <a:grpSpLocks/>
              </p:cNvGrpSpPr>
              <p:nvPr/>
            </p:nvGrpSpPr>
            <p:grpSpPr bwMode="auto">
              <a:xfrm rot="8815331">
                <a:off x="7004" y="7880"/>
                <a:ext cx="396" cy="113"/>
                <a:chOff x="10431" y="7662"/>
                <a:chExt cx="396" cy="113"/>
              </a:xfrm>
            </p:grpSpPr>
            <p:sp>
              <p:nvSpPr>
                <p:cNvPr id="345" name="Oval 486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46" name="Line 487"/>
                <p:cNvSpPr>
                  <a:spLocks noChangeShapeType="1"/>
                </p:cNvSpPr>
                <p:nvPr/>
              </p:nvSpPr>
              <p:spPr bwMode="auto">
                <a:xfrm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1" name="Group 488"/>
              <p:cNvGrpSpPr>
                <a:grpSpLocks/>
              </p:cNvGrpSpPr>
              <p:nvPr/>
            </p:nvGrpSpPr>
            <p:grpSpPr bwMode="auto">
              <a:xfrm rot="9743813">
                <a:off x="7034" y="7960"/>
                <a:ext cx="396" cy="113"/>
                <a:chOff x="10431" y="7662"/>
                <a:chExt cx="396" cy="113"/>
              </a:xfrm>
            </p:grpSpPr>
            <p:sp>
              <p:nvSpPr>
                <p:cNvPr id="343" name="Oval 489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44" name="Line 490"/>
                <p:cNvSpPr>
                  <a:spLocks noChangeShapeType="1"/>
                </p:cNvSpPr>
                <p:nvPr/>
              </p:nvSpPr>
              <p:spPr bwMode="auto">
                <a:xfrm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2" name="Group 491"/>
              <p:cNvGrpSpPr>
                <a:grpSpLocks/>
              </p:cNvGrpSpPr>
              <p:nvPr/>
            </p:nvGrpSpPr>
            <p:grpSpPr bwMode="auto">
              <a:xfrm rot="-9769446">
                <a:off x="7024" y="8122"/>
                <a:ext cx="396" cy="113"/>
                <a:chOff x="10431" y="7662"/>
                <a:chExt cx="396" cy="113"/>
              </a:xfrm>
            </p:grpSpPr>
            <p:sp>
              <p:nvSpPr>
                <p:cNvPr id="341" name="Oval 492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42" name="Line 493"/>
                <p:cNvSpPr>
                  <a:spLocks noChangeShapeType="1"/>
                </p:cNvSpPr>
                <p:nvPr/>
              </p:nvSpPr>
              <p:spPr bwMode="auto">
                <a:xfrm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3" name="Group 494"/>
              <p:cNvGrpSpPr>
                <a:grpSpLocks/>
              </p:cNvGrpSpPr>
              <p:nvPr/>
            </p:nvGrpSpPr>
            <p:grpSpPr bwMode="auto">
              <a:xfrm rot="-8473806">
                <a:off x="6996" y="8182"/>
                <a:ext cx="396" cy="113"/>
                <a:chOff x="10431" y="7662"/>
                <a:chExt cx="396" cy="113"/>
              </a:xfrm>
            </p:grpSpPr>
            <p:sp>
              <p:nvSpPr>
                <p:cNvPr id="339" name="Oval 495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40" name="Line 496"/>
                <p:cNvSpPr>
                  <a:spLocks noChangeShapeType="1"/>
                </p:cNvSpPr>
                <p:nvPr/>
              </p:nvSpPr>
              <p:spPr bwMode="auto">
                <a:xfrm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4" name="Group 497"/>
              <p:cNvGrpSpPr>
                <a:grpSpLocks/>
              </p:cNvGrpSpPr>
              <p:nvPr/>
            </p:nvGrpSpPr>
            <p:grpSpPr bwMode="auto">
              <a:xfrm rot="-5766931">
                <a:off x="6885" y="8236"/>
                <a:ext cx="396" cy="113"/>
                <a:chOff x="10431" y="7662"/>
                <a:chExt cx="396" cy="113"/>
              </a:xfrm>
            </p:grpSpPr>
            <p:sp>
              <p:nvSpPr>
                <p:cNvPr id="337" name="Oval 498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38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5" name="Group 500"/>
              <p:cNvGrpSpPr>
                <a:grpSpLocks/>
              </p:cNvGrpSpPr>
              <p:nvPr/>
            </p:nvGrpSpPr>
            <p:grpSpPr bwMode="auto">
              <a:xfrm rot="-4792520">
                <a:off x="6810" y="8233"/>
                <a:ext cx="396" cy="113"/>
                <a:chOff x="10431" y="7662"/>
                <a:chExt cx="396" cy="113"/>
              </a:xfrm>
            </p:grpSpPr>
            <p:sp>
              <p:nvSpPr>
                <p:cNvPr id="335" name="Oval 501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36" name="Line 502"/>
                <p:cNvSpPr>
                  <a:spLocks noChangeShapeType="1"/>
                </p:cNvSpPr>
                <p:nvPr/>
              </p:nvSpPr>
              <p:spPr bwMode="auto">
                <a:xfrm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6" name="Group 503"/>
              <p:cNvGrpSpPr>
                <a:grpSpLocks/>
              </p:cNvGrpSpPr>
              <p:nvPr/>
            </p:nvGrpSpPr>
            <p:grpSpPr bwMode="auto">
              <a:xfrm rot="-3345059">
                <a:off x="6746" y="8209"/>
                <a:ext cx="396" cy="113"/>
                <a:chOff x="10431" y="7662"/>
                <a:chExt cx="396" cy="113"/>
              </a:xfrm>
            </p:grpSpPr>
            <p:sp>
              <p:nvSpPr>
                <p:cNvPr id="333" name="Oval 504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34" name="Line 505"/>
                <p:cNvSpPr>
                  <a:spLocks noChangeShapeType="1"/>
                </p:cNvSpPr>
                <p:nvPr/>
              </p:nvSpPr>
              <p:spPr bwMode="auto">
                <a:xfrm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" name="Group 506"/>
              <p:cNvGrpSpPr>
                <a:grpSpLocks/>
              </p:cNvGrpSpPr>
              <p:nvPr/>
            </p:nvGrpSpPr>
            <p:grpSpPr bwMode="auto">
              <a:xfrm rot="-1984669">
                <a:off x="6703" y="8200"/>
                <a:ext cx="396" cy="113"/>
                <a:chOff x="10431" y="7662"/>
                <a:chExt cx="396" cy="113"/>
              </a:xfrm>
            </p:grpSpPr>
            <p:sp>
              <p:nvSpPr>
                <p:cNvPr id="331" name="Oval 507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32" name="Line 508"/>
                <p:cNvSpPr>
                  <a:spLocks noChangeShapeType="1"/>
                </p:cNvSpPr>
                <p:nvPr/>
              </p:nvSpPr>
              <p:spPr bwMode="auto">
                <a:xfrm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" name="Group 509"/>
              <p:cNvGrpSpPr>
                <a:grpSpLocks/>
              </p:cNvGrpSpPr>
              <p:nvPr/>
            </p:nvGrpSpPr>
            <p:grpSpPr bwMode="auto">
              <a:xfrm rot="-1056187">
                <a:off x="6673" y="8120"/>
                <a:ext cx="396" cy="113"/>
                <a:chOff x="10431" y="7662"/>
                <a:chExt cx="396" cy="113"/>
              </a:xfrm>
            </p:grpSpPr>
            <p:sp>
              <p:nvSpPr>
                <p:cNvPr id="329" name="Oval 510"/>
                <p:cNvSpPr>
                  <a:spLocks noChangeArrowheads="1"/>
                </p:cNvSpPr>
                <p:nvPr/>
              </p:nvSpPr>
              <p:spPr bwMode="auto">
                <a:xfrm>
                  <a:off x="10431" y="7662"/>
                  <a:ext cx="113" cy="113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30" name="Line 511"/>
                <p:cNvSpPr>
                  <a:spLocks noChangeShapeType="1"/>
                </p:cNvSpPr>
                <p:nvPr/>
              </p:nvSpPr>
              <p:spPr bwMode="auto">
                <a:xfrm>
                  <a:off x="10544" y="7712"/>
                  <a:ext cx="28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8" name="Line 512"/>
            <p:cNvSpPr>
              <a:spLocks noChangeShapeType="1"/>
            </p:cNvSpPr>
            <p:nvPr/>
          </p:nvSpPr>
          <p:spPr bwMode="auto">
            <a:xfrm flipV="1">
              <a:off x="10096" y="7336"/>
              <a:ext cx="958" cy="3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" name="Oval 513"/>
            <p:cNvSpPr>
              <a:spLocks noChangeArrowheads="1"/>
            </p:cNvSpPr>
            <p:nvPr/>
          </p:nvSpPr>
          <p:spPr bwMode="auto">
            <a:xfrm rot="-9769446">
              <a:off x="10893" y="7367"/>
              <a:ext cx="113" cy="11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0" name="Oval 514"/>
            <p:cNvSpPr>
              <a:spLocks noChangeArrowheads="1"/>
            </p:cNvSpPr>
            <p:nvPr/>
          </p:nvSpPr>
          <p:spPr bwMode="auto">
            <a:xfrm rot="5033069">
              <a:off x="11017" y="7336"/>
              <a:ext cx="113" cy="11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1" name="Oval 515"/>
            <p:cNvSpPr>
              <a:spLocks noChangeArrowheads="1"/>
            </p:cNvSpPr>
            <p:nvPr/>
          </p:nvSpPr>
          <p:spPr bwMode="auto">
            <a:xfrm rot="7454942">
              <a:off x="11145" y="7341"/>
              <a:ext cx="113" cy="11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262" name="Group 516"/>
            <p:cNvGrpSpPr>
              <a:grpSpLocks/>
            </p:cNvGrpSpPr>
            <p:nvPr/>
          </p:nvGrpSpPr>
          <p:grpSpPr bwMode="auto">
            <a:xfrm>
              <a:off x="10250" y="7398"/>
              <a:ext cx="1279" cy="1057"/>
              <a:chOff x="10250" y="7398"/>
              <a:chExt cx="1279" cy="1057"/>
            </a:xfrm>
          </p:grpSpPr>
          <p:sp>
            <p:nvSpPr>
              <p:cNvPr id="263" name="Oval 517"/>
              <p:cNvSpPr>
                <a:spLocks noChangeArrowheads="1"/>
              </p:cNvSpPr>
              <p:nvPr/>
            </p:nvSpPr>
            <p:spPr bwMode="auto">
              <a:xfrm rot="-6901610">
                <a:off x="10250" y="7641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64" name="Oval 518"/>
              <p:cNvSpPr>
                <a:spLocks noChangeArrowheads="1"/>
              </p:cNvSpPr>
              <p:nvPr/>
            </p:nvSpPr>
            <p:spPr bwMode="auto">
              <a:xfrm rot="10800000">
                <a:off x="10513" y="7885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65" name="Oval 519"/>
              <p:cNvSpPr>
                <a:spLocks noChangeArrowheads="1"/>
              </p:cNvSpPr>
              <p:nvPr/>
            </p:nvSpPr>
            <p:spPr bwMode="auto">
              <a:xfrm rot="5033069">
                <a:off x="10669" y="8039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66" name="Oval 520"/>
              <p:cNvSpPr>
                <a:spLocks noChangeArrowheads="1"/>
              </p:cNvSpPr>
              <p:nvPr/>
            </p:nvSpPr>
            <p:spPr bwMode="auto">
              <a:xfrm rot="6007480">
                <a:off x="10635" y="8153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67" name="Oval 521"/>
              <p:cNvSpPr>
                <a:spLocks noChangeArrowheads="1"/>
              </p:cNvSpPr>
              <p:nvPr/>
            </p:nvSpPr>
            <p:spPr bwMode="auto">
              <a:xfrm rot="7454942">
                <a:off x="10473" y="8256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68" name="Oval 522"/>
              <p:cNvSpPr>
                <a:spLocks noChangeArrowheads="1"/>
              </p:cNvSpPr>
              <p:nvPr/>
            </p:nvSpPr>
            <p:spPr bwMode="auto">
              <a:xfrm rot="8815331">
                <a:off x="10523" y="8133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69" name="Oval 523"/>
              <p:cNvSpPr>
                <a:spLocks noChangeArrowheads="1"/>
              </p:cNvSpPr>
              <p:nvPr/>
            </p:nvSpPr>
            <p:spPr bwMode="auto">
              <a:xfrm rot="9743813">
                <a:off x="10543" y="7999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0" name="Oval 524"/>
              <p:cNvSpPr>
                <a:spLocks noChangeArrowheads="1"/>
              </p:cNvSpPr>
              <p:nvPr/>
            </p:nvSpPr>
            <p:spPr bwMode="auto">
              <a:xfrm rot="-9769446">
                <a:off x="10455" y="7767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1" name="Oval 525"/>
              <p:cNvSpPr>
                <a:spLocks noChangeArrowheads="1"/>
              </p:cNvSpPr>
              <p:nvPr/>
            </p:nvSpPr>
            <p:spPr bwMode="auto">
              <a:xfrm rot="-8473806">
                <a:off x="10380" y="7672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2" name="Oval 526"/>
              <p:cNvSpPr>
                <a:spLocks noChangeArrowheads="1"/>
              </p:cNvSpPr>
              <p:nvPr/>
            </p:nvSpPr>
            <p:spPr bwMode="auto">
              <a:xfrm rot="-5766931">
                <a:off x="10645" y="7915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3" name="Line 527"/>
              <p:cNvSpPr>
                <a:spLocks noChangeShapeType="1"/>
              </p:cNvSpPr>
              <p:nvPr/>
            </p:nvSpPr>
            <p:spPr bwMode="auto">
              <a:xfrm flipV="1">
                <a:off x="10329" y="8021"/>
                <a:ext cx="960" cy="4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Oval 528"/>
              <p:cNvSpPr>
                <a:spLocks noChangeArrowheads="1"/>
              </p:cNvSpPr>
              <p:nvPr/>
            </p:nvSpPr>
            <p:spPr bwMode="auto">
              <a:xfrm rot="-6901610">
                <a:off x="10759" y="7561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5" name="Oval 529"/>
              <p:cNvSpPr>
                <a:spLocks noChangeArrowheads="1"/>
              </p:cNvSpPr>
              <p:nvPr/>
            </p:nvSpPr>
            <p:spPr bwMode="auto">
              <a:xfrm rot="10800000">
                <a:off x="10769" y="7411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" name="Oval 530"/>
              <p:cNvSpPr>
                <a:spLocks noChangeArrowheads="1"/>
              </p:cNvSpPr>
              <p:nvPr/>
            </p:nvSpPr>
            <p:spPr bwMode="auto">
              <a:xfrm rot="5033069">
                <a:off x="10595" y="7795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" name="Oval 531"/>
              <p:cNvSpPr>
                <a:spLocks noChangeArrowheads="1"/>
              </p:cNvSpPr>
              <p:nvPr/>
            </p:nvSpPr>
            <p:spPr bwMode="auto">
              <a:xfrm rot="6007480">
                <a:off x="10533" y="7672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8" name="Oval 532"/>
              <p:cNvSpPr>
                <a:spLocks noChangeArrowheads="1"/>
              </p:cNvSpPr>
              <p:nvPr/>
            </p:nvSpPr>
            <p:spPr bwMode="auto">
              <a:xfrm rot="7454942">
                <a:off x="10540" y="7530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9" name="Oval 533"/>
              <p:cNvSpPr>
                <a:spLocks noChangeArrowheads="1"/>
              </p:cNvSpPr>
              <p:nvPr/>
            </p:nvSpPr>
            <p:spPr bwMode="auto">
              <a:xfrm rot="8815331">
                <a:off x="10411" y="7580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0" name="Oval 534"/>
              <p:cNvSpPr>
                <a:spLocks noChangeArrowheads="1"/>
              </p:cNvSpPr>
              <p:nvPr/>
            </p:nvSpPr>
            <p:spPr bwMode="auto">
              <a:xfrm rot="9743813">
                <a:off x="10656" y="7480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1" name="Oval 535"/>
              <p:cNvSpPr>
                <a:spLocks noChangeArrowheads="1"/>
              </p:cNvSpPr>
              <p:nvPr/>
            </p:nvSpPr>
            <p:spPr bwMode="auto">
              <a:xfrm rot="-8473806">
                <a:off x="10645" y="7624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2" name="Oval 536"/>
              <p:cNvSpPr>
                <a:spLocks noChangeArrowheads="1"/>
              </p:cNvSpPr>
              <p:nvPr/>
            </p:nvSpPr>
            <p:spPr bwMode="auto">
              <a:xfrm rot="-5766931">
                <a:off x="10882" y="7505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3" name="Oval 537"/>
              <p:cNvSpPr>
                <a:spLocks noChangeArrowheads="1"/>
              </p:cNvSpPr>
              <p:nvPr/>
            </p:nvSpPr>
            <p:spPr bwMode="auto">
              <a:xfrm rot="-6901610">
                <a:off x="11278" y="7398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4" name="Oval 538"/>
              <p:cNvSpPr>
                <a:spLocks noChangeArrowheads="1"/>
              </p:cNvSpPr>
              <p:nvPr/>
            </p:nvSpPr>
            <p:spPr bwMode="auto">
              <a:xfrm rot="10800000">
                <a:off x="10904" y="7624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5" name="Oval 539"/>
              <p:cNvSpPr>
                <a:spLocks noChangeArrowheads="1"/>
              </p:cNvSpPr>
              <p:nvPr/>
            </p:nvSpPr>
            <p:spPr bwMode="auto">
              <a:xfrm rot="6007480">
                <a:off x="11017" y="7448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6" name="Oval 540"/>
              <p:cNvSpPr>
                <a:spLocks noChangeArrowheads="1"/>
              </p:cNvSpPr>
              <p:nvPr/>
            </p:nvSpPr>
            <p:spPr bwMode="auto">
              <a:xfrm rot="8815331">
                <a:off x="10698" y="7737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" name="Oval 541"/>
              <p:cNvSpPr>
                <a:spLocks noChangeArrowheads="1"/>
              </p:cNvSpPr>
              <p:nvPr/>
            </p:nvSpPr>
            <p:spPr bwMode="auto">
              <a:xfrm rot="9743813">
                <a:off x="10792" y="7681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8" name="Oval 542"/>
              <p:cNvSpPr>
                <a:spLocks noChangeArrowheads="1"/>
              </p:cNvSpPr>
              <p:nvPr/>
            </p:nvSpPr>
            <p:spPr bwMode="auto">
              <a:xfrm rot="-9769446">
                <a:off x="11027" y="7561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9" name="Oval 543"/>
              <p:cNvSpPr>
                <a:spLocks noChangeArrowheads="1"/>
              </p:cNvSpPr>
              <p:nvPr/>
            </p:nvSpPr>
            <p:spPr bwMode="auto">
              <a:xfrm rot="-8473806">
                <a:off x="11160" y="7484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0" name="Oval 544"/>
              <p:cNvSpPr>
                <a:spLocks noChangeArrowheads="1"/>
              </p:cNvSpPr>
              <p:nvPr/>
            </p:nvSpPr>
            <p:spPr bwMode="auto">
              <a:xfrm rot="-5766931">
                <a:off x="10748" y="7846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1" name="Oval 545"/>
              <p:cNvSpPr>
                <a:spLocks noChangeArrowheads="1"/>
              </p:cNvSpPr>
              <p:nvPr/>
            </p:nvSpPr>
            <p:spPr bwMode="auto">
              <a:xfrm rot="-6901610">
                <a:off x="10892" y="7898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2" name="Oval 546"/>
              <p:cNvSpPr>
                <a:spLocks noChangeArrowheads="1"/>
              </p:cNvSpPr>
              <p:nvPr/>
            </p:nvSpPr>
            <p:spPr bwMode="auto">
              <a:xfrm rot="10800000">
                <a:off x="11088" y="7646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3" name="Oval 547"/>
              <p:cNvSpPr>
                <a:spLocks noChangeArrowheads="1"/>
              </p:cNvSpPr>
              <p:nvPr/>
            </p:nvSpPr>
            <p:spPr bwMode="auto">
              <a:xfrm rot="5033069">
                <a:off x="11382" y="7480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4" name="Oval 548"/>
              <p:cNvSpPr>
                <a:spLocks noChangeArrowheads="1"/>
              </p:cNvSpPr>
              <p:nvPr/>
            </p:nvSpPr>
            <p:spPr bwMode="auto">
              <a:xfrm rot="6007480">
                <a:off x="11416" y="7608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5" name="Oval 549"/>
              <p:cNvSpPr>
                <a:spLocks noChangeArrowheads="1"/>
              </p:cNvSpPr>
              <p:nvPr/>
            </p:nvSpPr>
            <p:spPr bwMode="auto">
              <a:xfrm rot="7454942">
                <a:off x="11388" y="7732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6" name="Oval 550"/>
              <p:cNvSpPr>
                <a:spLocks noChangeArrowheads="1"/>
              </p:cNvSpPr>
              <p:nvPr/>
            </p:nvSpPr>
            <p:spPr bwMode="auto">
              <a:xfrm rot="8815331">
                <a:off x="10861" y="7785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" name="Oval 551"/>
              <p:cNvSpPr>
                <a:spLocks noChangeArrowheads="1"/>
              </p:cNvSpPr>
              <p:nvPr/>
            </p:nvSpPr>
            <p:spPr bwMode="auto">
              <a:xfrm rot="9743813">
                <a:off x="10975" y="7732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8" name="Oval 552"/>
              <p:cNvSpPr>
                <a:spLocks noChangeArrowheads="1"/>
              </p:cNvSpPr>
              <p:nvPr/>
            </p:nvSpPr>
            <p:spPr bwMode="auto">
              <a:xfrm rot="-9769446">
                <a:off x="11211" y="7601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9" name="Oval 553"/>
              <p:cNvSpPr>
                <a:spLocks noChangeArrowheads="1"/>
              </p:cNvSpPr>
              <p:nvPr/>
            </p:nvSpPr>
            <p:spPr bwMode="auto">
              <a:xfrm rot="-8473806">
                <a:off x="10779" y="7971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0" name="Oval 554"/>
              <p:cNvSpPr>
                <a:spLocks noChangeArrowheads="1"/>
              </p:cNvSpPr>
              <p:nvPr/>
            </p:nvSpPr>
            <p:spPr bwMode="auto">
              <a:xfrm rot="-5766931">
                <a:off x="10995" y="7846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1" name="Oval 555"/>
              <p:cNvSpPr>
                <a:spLocks noChangeArrowheads="1"/>
              </p:cNvSpPr>
              <p:nvPr/>
            </p:nvSpPr>
            <p:spPr bwMode="auto">
              <a:xfrm rot="-6901610">
                <a:off x="11315" y="7654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2" name="Oval 556"/>
              <p:cNvSpPr>
                <a:spLocks noChangeArrowheads="1"/>
              </p:cNvSpPr>
              <p:nvPr/>
            </p:nvSpPr>
            <p:spPr bwMode="auto">
              <a:xfrm rot="10800000">
                <a:off x="11118" y="7921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3" name="Oval 557"/>
              <p:cNvSpPr>
                <a:spLocks noChangeArrowheads="1"/>
              </p:cNvSpPr>
              <p:nvPr/>
            </p:nvSpPr>
            <p:spPr bwMode="auto">
              <a:xfrm rot="5033069">
                <a:off x="11118" y="7780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4" name="Oval 558"/>
              <p:cNvSpPr>
                <a:spLocks noChangeArrowheads="1"/>
              </p:cNvSpPr>
              <p:nvPr/>
            </p:nvSpPr>
            <p:spPr bwMode="auto">
              <a:xfrm rot="6007480">
                <a:off x="11221" y="7735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5" name="Oval 559"/>
              <p:cNvSpPr>
                <a:spLocks noChangeArrowheads="1"/>
              </p:cNvSpPr>
              <p:nvPr/>
            </p:nvSpPr>
            <p:spPr bwMode="auto">
              <a:xfrm rot="7454942">
                <a:off x="10769" y="8124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6" name="Oval 560"/>
              <p:cNvSpPr>
                <a:spLocks noChangeArrowheads="1"/>
              </p:cNvSpPr>
              <p:nvPr/>
            </p:nvSpPr>
            <p:spPr bwMode="auto">
              <a:xfrm rot="8815331">
                <a:off x="10882" y="8049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" name="Oval 561"/>
              <p:cNvSpPr>
                <a:spLocks noChangeArrowheads="1"/>
              </p:cNvSpPr>
              <p:nvPr/>
            </p:nvSpPr>
            <p:spPr bwMode="auto">
              <a:xfrm rot="9743813">
                <a:off x="11005" y="7981"/>
                <a:ext cx="113" cy="1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8" name="Oval 562"/>
              <p:cNvSpPr>
                <a:spLocks noChangeArrowheads="1"/>
              </p:cNvSpPr>
              <p:nvPr/>
            </p:nvSpPr>
            <p:spPr bwMode="auto">
              <a:xfrm rot="-9769446">
                <a:off x="11229" y="7886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9" name="Oval 563"/>
              <p:cNvSpPr>
                <a:spLocks noChangeArrowheads="1"/>
              </p:cNvSpPr>
              <p:nvPr/>
            </p:nvSpPr>
            <p:spPr bwMode="auto">
              <a:xfrm rot="-8473806">
                <a:off x="11324" y="7833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0" name="Oval 564"/>
              <p:cNvSpPr>
                <a:spLocks noChangeArrowheads="1"/>
              </p:cNvSpPr>
              <p:nvPr/>
            </p:nvSpPr>
            <p:spPr bwMode="auto">
              <a:xfrm rot="-5766931">
                <a:off x="11287" y="7535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13" name="Text Box 565"/>
          <p:cNvSpPr txBox="1">
            <a:spLocks noChangeArrowheads="1"/>
          </p:cNvSpPr>
          <p:nvPr/>
        </p:nvSpPr>
        <p:spPr bwMode="auto">
          <a:xfrm>
            <a:off x="411344" y="1071546"/>
            <a:ext cx="2427049" cy="3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dirty="0">
                <a:latin typeface="Calibri" pitchFamily="34" charset="0"/>
              </a:rPr>
              <a:t>а</a:t>
            </a:r>
            <a:r>
              <a:rPr lang="ru-RU" sz="2400" dirty="0" smtClean="0">
                <a:latin typeface="Calibri" pitchFamily="34" charset="0"/>
              </a:rPr>
              <a:t>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сферические</a:t>
            </a:r>
            <a:endParaRPr lang="ru-RU" sz="2400" dirty="0"/>
          </a:p>
        </p:txBody>
      </p:sp>
      <p:sp>
        <p:nvSpPr>
          <p:cNvPr id="14" name="Text Box 566"/>
          <p:cNvSpPr txBox="1">
            <a:spLocks noChangeArrowheads="1"/>
          </p:cNvSpPr>
          <p:nvPr/>
        </p:nvSpPr>
        <p:spPr bwMode="auto">
          <a:xfrm>
            <a:off x="3286116" y="1214422"/>
            <a:ext cx="2500330" cy="3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dirty="0">
                <a:latin typeface="Calibri" pitchFamily="34" charset="0"/>
              </a:rPr>
              <a:t>б</a:t>
            </a:r>
            <a:r>
              <a:rPr lang="ru-RU" sz="2400" dirty="0" smtClean="0">
                <a:latin typeface="Calibri" pitchFamily="34" charset="0"/>
              </a:rPr>
              <a:t>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пластинчатые</a:t>
            </a:r>
            <a:endParaRPr lang="ru-RU" sz="2400" dirty="0"/>
          </a:p>
        </p:txBody>
      </p:sp>
      <p:sp>
        <p:nvSpPr>
          <p:cNvPr id="15" name="Text Box 567"/>
          <p:cNvSpPr txBox="1">
            <a:spLocks noChangeArrowheads="1"/>
          </p:cNvSpPr>
          <p:nvPr/>
        </p:nvSpPr>
        <p:spPr bwMode="auto">
          <a:xfrm>
            <a:off x="6099677" y="1052736"/>
            <a:ext cx="2544289" cy="3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dirty="0">
                <a:latin typeface="Calibri" pitchFamily="34" charset="0"/>
              </a:rPr>
              <a:t>в</a:t>
            </a:r>
            <a:r>
              <a:rPr lang="ru-RU" sz="2400" dirty="0" smtClean="0">
                <a:latin typeface="Calibri" pitchFamily="34" charset="0"/>
              </a:rPr>
              <a:t>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дискообразные</a:t>
            </a:r>
            <a:endParaRPr lang="ru-RU" sz="2400" dirty="0"/>
          </a:p>
        </p:txBody>
      </p:sp>
      <p:grpSp>
        <p:nvGrpSpPr>
          <p:cNvPr id="809" name="Группа 808"/>
          <p:cNvGrpSpPr/>
          <p:nvPr/>
        </p:nvGrpSpPr>
        <p:grpSpPr>
          <a:xfrm>
            <a:off x="6224511" y="1965309"/>
            <a:ext cx="2562331" cy="873377"/>
            <a:chOff x="6224511" y="2126995"/>
            <a:chExt cx="2276579" cy="873377"/>
          </a:xfrm>
        </p:grpSpPr>
        <p:grpSp>
          <p:nvGrpSpPr>
            <p:cNvPr id="16" name="Group 568"/>
            <p:cNvGrpSpPr>
              <a:grpSpLocks/>
            </p:cNvGrpSpPr>
            <p:nvPr/>
          </p:nvGrpSpPr>
          <p:grpSpPr bwMode="auto">
            <a:xfrm>
              <a:off x="7340006" y="2687743"/>
              <a:ext cx="475043" cy="310975"/>
              <a:chOff x="7961" y="7388"/>
              <a:chExt cx="746" cy="511"/>
            </a:xfrm>
          </p:grpSpPr>
          <p:grpSp>
            <p:nvGrpSpPr>
              <p:cNvPr id="241" name="Group 569"/>
              <p:cNvGrpSpPr>
                <a:grpSpLocks/>
              </p:cNvGrpSpPr>
              <p:nvPr/>
            </p:nvGrpSpPr>
            <p:grpSpPr bwMode="auto">
              <a:xfrm>
                <a:off x="7961" y="7388"/>
                <a:ext cx="143" cy="510"/>
                <a:chOff x="7961" y="7388"/>
                <a:chExt cx="143" cy="510"/>
              </a:xfrm>
            </p:grpSpPr>
            <p:sp>
              <p:nvSpPr>
                <p:cNvPr id="254" name="Line 570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5" name="Oval 571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2" name="Group 572"/>
              <p:cNvGrpSpPr>
                <a:grpSpLocks/>
              </p:cNvGrpSpPr>
              <p:nvPr/>
            </p:nvGrpSpPr>
            <p:grpSpPr bwMode="auto">
              <a:xfrm>
                <a:off x="8121" y="7388"/>
                <a:ext cx="143" cy="510"/>
                <a:chOff x="7961" y="7388"/>
                <a:chExt cx="143" cy="510"/>
              </a:xfrm>
            </p:grpSpPr>
            <p:sp>
              <p:nvSpPr>
                <p:cNvPr id="252" name="Line 573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3" name="Oval 574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" name="Group 575"/>
              <p:cNvGrpSpPr>
                <a:grpSpLocks/>
              </p:cNvGrpSpPr>
              <p:nvPr/>
            </p:nvGrpSpPr>
            <p:grpSpPr bwMode="auto">
              <a:xfrm>
                <a:off x="8278" y="7389"/>
                <a:ext cx="143" cy="510"/>
                <a:chOff x="7961" y="7388"/>
                <a:chExt cx="143" cy="510"/>
              </a:xfrm>
            </p:grpSpPr>
            <p:sp>
              <p:nvSpPr>
                <p:cNvPr id="250" name="Line 576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1" name="Oval 577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4" name="Group 578"/>
              <p:cNvGrpSpPr>
                <a:grpSpLocks/>
              </p:cNvGrpSpPr>
              <p:nvPr/>
            </p:nvGrpSpPr>
            <p:grpSpPr bwMode="auto">
              <a:xfrm>
                <a:off x="8421" y="7389"/>
                <a:ext cx="143" cy="510"/>
                <a:chOff x="7961" y="7388"/>
                <a:chExt cx="143" cy="510"/>
              </a:xfrm>
            </p:grpSpPr>
            <p:sp>
              <p:nvSpPr>
                <p:cNvPr id="248" name="Line 579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" name="Oval 580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5" name="Group 581"/>
              <p:cNvGrpSpPr>
                <a:grpSpLocks/>
              </p:cNvGrpSpPr>
              <p:nvPr/>
            </p:nvGrpSpPr>
            <p:grpSpPr bwMode="auto">
              <a:xfrm>
                <a:off x="8564" y="7389"/>
                <a:ext cx="143" cy="510"/>
                <a:chOff x="7961" y="7388"/>
                <a:chExt cx="143" cy="510"/>
              </a:xfrm>
            </p:grpSpPr>
            <p:sp>
              <p:nvSpPr>
                <p:cNvPr id="246" name="Line 582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" name="Oval 583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7" name="Group 584"/>
            <p:cNvGrpSpPr>
              <a:grpSpLocks/>
            </p:cNvGrpSpPr>
            <p:nvPr/>
          </p:nvGrpSpPr>
          <p:grpSpPr bwMode="auto">
            <a:xfrm>
              <a:off x="7814293" y="2686916"/>
              <a:ext cx="475043" cy="310975"/>
              <a:chOff x="7961" y="7388"/>
              <a:chExt cx="746" cy="511"/>
            </a:xfrm>
          </p:grpSpPr>
          <p:grpSp>
            <p:nvGrpSpPr>
              <p:cNvPr id="226" name="Group 585"/>
              <p:cNvGrpSpPr>
                <a:grpSpLocks/>
              </p:cNvGrpSpPr>
              <p:nvPr/>
            </p:nvGrpSpPr>
            <p:grpSpPr bwMode="auto">
              <a:xfrm>
                <a:off x="7961" y="7388"/>
                <a:ext cx="143" cy="510"/>
                <a:chOff x="7961" y="7388"/>
                <a:chExt cx="143" cy="510"/>
              </a:xfrm>
            </p:grpSpPr>
            <p:sp>
              <p:nvSpPr>
                <p:cNvPr id="239" name="Line 586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0" name="Oval 587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27" name="Group 588"/>
              <p:cNvGrpSpPr>
                <a:grpSpLocks/>
              </p:cNvGrpSpPr>
              <p:nvPr/>
            </p:nvGrpSpPr>
            <p:grpSpPr bwMode="auto">
              <a:xfrm>
                <a:off x="8121" y="7388"/>
                <a:ext cx="143" cy="510"/>
                <a:chOff x="7961" y="7388"/>
                <a:chExt cx="143" cy="510"/>
              </a:xfrm>
            </p:grpSpPr>
            <p:sp>
              <p:nvSpPr>
                <p:cNvPr id="237" name="Line 589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8" name="Oval 590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28" name="Group 591"/>
              <p:cNvGrpSpPr>
                <a:grpSpLocks/>
              </p:cNvGrpSpPr>
              <p:nvPr/>
            </p:nvGrpSpPr>
            <p:grpSpPr bwMode="auto">
              <a:xfrm>
                <a:off x="8278" y="7389"/>
                <a:ext cx="143" cy="510"/>
                <a:chOff x="7961" y="7388"/>
                <a:chExt cx="143" cy="510"/>
              </a:xfrm>
            </p:grpSpPr>
            <p:sp>
              <p:nvSpPr>
                <p:cNvPr id="235" name="Line 592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" name="Oval 593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29" name="Group 594"/>
              <p:cNvGrpSpPr>
                <a:grpSpLocks/>
              </p:cNvGrpSpPr>
              <p:nvPr/>
            </p:nvGrpSpPr>
            <p:grpSpPr bwMode="auto">
              <a:xfrm>
                <a:off x="8421" y="7389"/>
                <a:ext cx="143" cy="510"/>
                <a:chOff x="7961" y="7388"/>
                <a:chExt cx="143" cy="510"/>
              </a:xfrm>
            </p:grpSpPr>
            <p:sp>
              <p:nvSpPr>
                <p:cNvPr id="233" name="Line 595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" name="Oval 596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0" name="Group 597"/>
              <p:cNvGrpSpPr>
                <a:grpSpLocks/>
              </p:cNvGrpSpPr>
              <p:nvPr/>
            </p:nvGrpSpPr>
            <p:grpSpPr bwMode="auto">
              <a:xfrm>
                <a:off x="8564" y="7389"/>
                <a:ext cx="143" cy="510"/>
                <a:chOff x="7961" y="7388"/>
                <a:chExt cx="143" cy="510"/>
              </a:xfrm>
            </p:grpSpPr>
            <p:sp>
              <p:nvSpPr>
                <p:cNvPr id="231" name="Line 598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" name="Oval 599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8" name="Group 600"/>
            <p:cNvGrpSpPr>
              <a:grpSpLocks/>
            </p:cNvGrpSpPr>
            <p:nvPr/>
          </p:nvGrpSpPr>
          <p:grpSpPr bwMode="auto">
            <a:xfrm rot="10800000">
              <a:off x="7834843" y="2377595"/>
              <a:ext cx="475043" cy="310975"/>
              <a:chOff x="7961" y="7388"/>
              <a:chExt cx="746" cy="511"/>
            </a:xfrm>
          </p:grpSpPr>
          <p:grpSp>
            <p:nvGrpSpPr>
              <p:cNvPr id="211" name="Group 601"/>
              <p:cNvGrpSpPr>
                <a:grpSpLocks/>
              </p:cNvGrpSpPr>
              <p:nvPr/>
            </p:nvGrpSpPr>
            <p:grpSpPr bwMode="auto">
              <a:xfrm>
                <a:off x="7961" y="7388"/>
                <a:ext cx="143" cy="510"/>
                <a:chOff x="7961" y="7388"/>
                <a:chExt cx="143" cy="510"/>
              </a:xfrm>
            </p:grpSpPr>
            <p:sp>
              <p:nvSpPr>
                <p:cNvPr id="224" name="Line 602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" name="Oval 603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12" name="Group 604"/>
              <p:cNvGrpSpPr>
                <a:grpSpLocks/>
              </p:cNvGrpSpPr>
              <p:nvPr/>
            </p:nvGrpSpPr>
            <p:grpSpPr bwMode="auto">
              <a:xfrm>
                <a:off x="8121" y="7388"/>
                <a:ext cx="143" cy="510"/>
                <a:chOff x="7961" y="7388"/>
                <a:chExt cx="143" cy="510"/>
              </a:xfrm>
            </p:grpSpPr>
            <p:sp>
              <p:nvSpPr>
                <p:cNvPr id="222" name="Line 605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" name="Oval 606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13" name="Group 607"/>
              <p:cNvGrpSpPr>
                <a:grpSpLocks/>
              </p:cNvGrpSpPr>
              <p:nvPr/>
            </p:nvGrpSpPr>
            <p:grpSpPr bwMode="auto">
              <a:xfrm>
                <a:off x="8278" y="7389"/>
                <a:ext cx="143" cy="510"/>
                <a:chOff x="7961" y="7388"/>
                <a:chExt cx="143" cy="510"/>
              </a:xfrm>
            </p:grpSpPr>
            <p:sp>
              <p:nvSpPr>
                <p:cNvPr id="220" name="Line 608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" name="Oval 609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14" name="Group 610"/>
              <p:cNvGrpSpPr>
                <a:grpSpLocks/>
              </p:cNvGrpSpPr>
              <p:nvPr/>
            </p:nvGrpSpPr>
            <p:grpSpPr bwMode="auto">
              <a:xfrm>
                <a:off x="8421" y="7389"/>
                <a:ext cx="143" cy="510"/>
                <a:chOff x="7961" y="7388"/>
                <a:chExt cx="143" cy="510"/>
              </a:xfrm>
            </p:grpSpPr>
            <p:sp>
              <p:nvSpPr>
                <p:cNvPr id="218" name="Line 611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" name="Oval 612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15" name="Group 613"/>
              <p:cNvGrpSpPr>
                <a:grpSpLocks/>
              </p:cNvGrpSpPr>
              <p:nvPr/>
            </p:nvGrpSpPr>
            <p:grpSpPr bwMode="auto">
              <a:xfrm>
                <a:off x="8564" y="7389"/>
                <a:ext cx="143" cy="510"/>
                <a:chOff x="7961" y="7388"/>
                <a:chExt cx="143" cy="510"/>
              </a:xfrm>
            </p:grpSpPr>
            <p:sp>
              <p:nvSpPr>
                <p:cNvPr id="216" name="Line 614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" name="Oval 615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9" name="Group 616"/>
            <p:cNvGrpSpPr>
              <a:grpSpLocks/>
            </p:cNvGrpSpPr>
            <p:nvPr/>
          </p:nvGrpSpPr>
          <p:grpSpPr bwMode="auto">
            <a:xfrm rot="10800000">
              <a:off x="7360556" y="2378422"/>
              <a:ext cx="475043" cy="310975"/>
              <a:chOff x="7961" y="7388"/>
              <a:chExt cx="746" cy="511"/>
            </a:xfrm>
          </p:grpSpPr>
          <p:grpSp>
            <p:nvGrpSpPr>
              <p:cNvPr id="196" name="Group 617"/>
              <p:cNvGrpSpPr>
                <a:grpSpLocks/>
              </p:cNvGrpSpPr>
              <p:nvPr/>
            </p:nvGrpSpPr>
            <p:grpSpPr bwMode="auto">
              <a:xfrm>
                <a:off x="7961" y="7388"/>
                <a:ext cx="143" cy="510"/>
                <a:chOff x="7961" y="7388"/>
                <a:chExt cx="143" cy="510"/>
              </a:xfrm>
            </p:grpSpPr>
            <p:sp>
              <p:nvSpPr>
                <p:cNvPr id="209" name="Line 618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" name="Oval 619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97" name="Group 620"/>
              <p:cNvGrpSpPr>
                <a:grpSpLocks/>
              </p:cNvGrpSpPr>
              <p:nvPr/>
            </p:nvGrpSpPr>
            <p:grpSpPr bwMode="auto">
              <a:xfrm>
                <a:off x="8121" y="7388"/>
                <a:ext cx="143" cy="510"/>
                <a:chOff x="7961" y="7388"/>
                <a:chExt cx="143" cy="510"/>
              </a:xfrm>
            </p:grpSpPr>
            <p:sp>
              <p:nvSpPr>
                <p:cNvPr id="207" name="Line 621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" name="Oval 622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98" name="Group 623"/>
              <p:cNvGrpSpPr>
                <a:grpSpLocks/>
              </p:cNvGrpSpPr>
              <p:nvPr/>
            </p:nvGrpSpPr>
            <p:grpSpPr bwMode="auto">
              <a:xfrm>
                <a:off x="8278" y="7389"/>
                <a:ext cx="143" cy="510"/>
                <a:chOff x="7961" y="7388"/>
                <a:chExt cx="143" cy="510"/>
              </a:xfrm>
            </p:grpSpPr>
            <p:sp>
              <p:nvSpPr>
                <p:cNvPr id="205" name="Line 624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" name="Oval 625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99" name="Group 626"/>
              <p:cNvGrpSpPr>
                <a:grpSpLocks/>
              </p:cNvGrpSpPr>
              <p:nvPr/>
            </p:nvGrpSpPr>
            <p:grpSpPr bwMode="auto">
              <a:xfrm>
                <a:off x="8421" y="7389"/>
                <a:ext cx="143" cy="510"/>
                <a:chOff x="7961" y="7388"/>
                <a:chExt cx="143" cy="510"/>
              </a:xfrm>
            </p:grpSpPr>
            <p:sp>
              <p:nvSpPr>
                <p:cNvPr id="203" name="Line 627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4" name="Oval 628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0" name="Group 629"/>
              <p:cNvGrpSpPr>
                <a:grpSpLocks/>
              </p:cNvGrpSpPr>
              <p:nvPr/>
            </p:nvGrpSpPr>
            <p:grpSpPr bwMode="auto">
              <a:xfrm>
                <a:off x="8564" y="7389"/>
                <a:ext cx="143" cy="510"/>
                <a:chOff x="7961" y="7388"/>
                <a:chExt cx="143" cy="510"/>
              </a:xfrm>
            </p:grpSpPr>
            <p:sp>
              <p:nvSpPr>
                <p:cNvPr id="201" name="Line 630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2" name="Oval 631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0" name="Oval 632"/>
            <p:cNvSpPr>
              <a:spLocks noChangeArrowheads="1"/>
            </p:cNvSpPr>
            <p:nvPr/>
          </p:nvSpPr>
          <p:spPr bwMode="auto">
            <a:xfrm>
              <a:off x="6323163" y="2414813"/>
              <a:ext cx="91822" cy="8766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" name="Oval 633"/>
            <p:cNvSpPr>
              <a:spLocks noChangeArrowheads="1"/>
            </p:cNvSpPr>
            <p:nvPr/>
          </p:nvSpPr>
          <p:spPr bwMode="auto">
            <a:xfrm>
              <a:off x="6323163" y="2872177"/>
              <a:ext cx="91822" cy="8684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" name="Oval 634"/>
            <p:cNvSpPr>
              <a:spLocks noChangeArrowheads="1"/>
            </p:cNvSpPr>
            <p:nvPr/>
          </p:nvSpPr>
          <p:spPr bwMode="auto">
            <a:xfrm>
              <a:off x="6269285" y="2502481"/>
              <a:ext cx="91063" cy="8684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" name="Oval 635"/>
            <p:cNvSpPr>
              <a:spLocks noChangeArrowheads="1"/>
            </p:cNvSpPr>
            <p:nvPr/>
          </p:nvSpPr>
          <p:spPr bwMode="auto">
            <a:xfrm>
              <a:off x="6273837" y="2785336"/>
              <a:ext cx="91063" cy="8684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" name="Oval 636"/>
            <p:cNvSpPr>
              <a:spLocks noChangeArrowheads="1"/>
            </p:cNvSpPr>
            <p:nvPr/>
          </p:nvSpPr>
          <p:spPr bwMode="auto">
            <a:xfrm>
              <a:off x="6224511" y="2698495"/>
              <a:ext cx="91063" cy="8684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" name="Oval 637"/>
            <p:cNvSpPr>
              <a:spLocks noChangeArrowheads="1"/>
            </p:cNvSpPr>
            <p:nvPr/>
          </p:nvSpPr>
          <p:spPr bwMode="auto">
            <a:xfrm>
              <a:off x="6232100" y="2593458"/>
              <a:ext cx="91063" cy="8684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" name="Oval 638"/>
            <p:cNvSpPr>
              <a:spLocks noChangeArrowheads="1"/>
            </p:cNvSpPr>
            <p:nvPr/>
          </p:nvSpPr>
          <p:spPr bwMode="auto">
            <a:xfrm>
              <a:off x="8303028" y="2414813"/>
              <a:ext cx="91822" cy="8766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" name="Oval 639"/>
            <p:cNvSpPr>
              <a:spLocks noChangeArrowheads="1"/>
            </p:cNvSpPr>
            <p:nvPr/>
          </p:nvSpPr>
          <p:spPr bwMode="auto">
            <a:xfrm>
              <a:off x="8298474" y="2872177"/>
              <a:ext cx="91822" cy="8684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" name="Oval 640"/>
            <p:cNvSpPr>
              <a:spLocks noChangeArrowheads="1"/>
            </p:cNvSpPr>
            <p:nvPr/>
          </p:nvSpPr>
          <p:spPr bwMode="auto">
            <a:xfrm>
              <a:off x="8356906" y="2785336"/>
              <a:ext cx="91063" cy="8684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" name="Oval 641"/>
            <p:cNvSpPr>
              <a:spLocks noChangeArrowheads="1"/>
            </p:cNvSpPr>
            <p:nvPr/>
          </p:nvSpPr>
          <p:spPr bwMode="auto">
            <a:xfrm>
              <a:off x="8382708" y="2495037"/>
              <a:ext cx="91063" cy="8684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" name="Oval 642"/>
            <p:cNvSpPr>
              <a:spLocks noChangeArrowheads="1"/>
            </p:cNvSpPr>
            <p:nvPr/>
          </p:nvSpPr>
          <p:spPr bwMode="auto">
            <a:xfrm>
              <a:off x="8396368" y="2698495"/>
              <a:ext cx="91063" cy="8684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" name="Oval 643"/>
            <p:cNvSpPr>
              <a:spLocks noChangeArrowheads="1"/>
            </p:cNvSpPr>
            <p:nvPr/>
          </p:nvSpPr>
          <p:spPr bwMode="auto">
            <a:xfrm>
              <a:off x="8410027" y="2595112"/>
              <a:ext cx="91063" cy="8684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" name="Line 644"/>
            <p:cNvSpPr>
              <a:spLocks noChangeShapeType="1"/>
            </p:cNvSpPr>
            <p:nvPr/>
          </p:nvSpPr>
          <p:spPr bwMode="auto">
            <a:xfrm>
              <a:off x="6390702" y="2495037"/>
              <a:ext cx="96375" cy="1563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645"/>
            <p:cNvSpPr>
              <a:spLocks noChangeShapeType="1"/>
            </p:cNvSpPr>
            <p:nvPr/>
          </p:nvSpPr>
          <p:spPr bwMode="auto">
            <a:xfrm>
              <a:off x="6355035" y="2576917"/>
              <a:ext cx="102446" cy="694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646"/>
            <p:cNvSpPr>
              <a:spLocks noChangeShapeType="1"/>
            </p:cNvSpPr>
            <p:nvPr/>
          </p:nvSpPr>
          <p:spPr bwMode="auto">
            <a:xfrm>
              <a:off x="6323163" y="2646390"/>
              <a:ext cx="139630" cy="355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647"/>
            <p:cNvSpPr>
              <a:spLocks noChangeShapeType="1"/>
            </p:cNvSpPr>
            <p:nvPr/>
          </p:nvSpPr>
          <p:spPr bwMode="auto">
            <a:xfrm flipV="1">
              <a:off x="6323163" y="2698495"/>
              <a:ext cx="139630" cy="388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648"/>
            <p:cNvSpPr>
              <a:spLocks noChangeShapeType="1"/>
            </p:cNvSpPr>
            <p:nvPr/>
          </p:nvSpPr>
          <p:spPr bwMode="auto">
            <a:xfrm flipV="1">
              <a:off x="6355035" y="2693532"/>
              <a:ext cx="102446" cy="1124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649"/>
            <p:cNvSpPr>
              <a:spLocks noChangeShapeType="1"/>
            </p:cNvSpPr>
            <p:nvPr/>
          </p:nvSpPr>
          <p:spPr bwMode="auto">
            <a:xfrm flipV="1">
              <a:off x="6390702" y="2737366"/>
              <a:ext cx="72091" cy="1348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650"/>
            <p:cNvSpPr>
              <a:spLocks noChangeShapeType="1"/>
            </p:cNvSpPr>
            <p:nvPr/>
          </p:nvSpPr>
          <p:spPr bwMode="auto">
            <a:xfrm flipH="1">
              <a:off x="8255219" y="2502481"/>
              <a:ext cx="76645" cy="1852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651"/>
            <p:cNvSpPr>
              <a:spLocks noChangeShapeType="1"/>
            </p:cNvSpPr>
            <p:nvPr/>
          </p:nvSpPr>
          <p:spPr bwMode="auto">
            <a:xfrm flipH="1">
              <a:off x="8249908" y="2562856"/>
              <a:ext cx="141148" cy="1099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652"/>
            <p:cNvSpPr>
              <a:spLocks noChangeShapeType="1"/>
            </p:cNvSpPr>
            <p:nvPr/>
          </p:nvSpPr>
          <p:spPr bwMode="auto">
            <a:xfrm flipH="1">
              <a:off x="8249908" y="2646390"/>
              <a:ext cx="160119" cy="264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653"/>
            <p:cNvSpPr>
              <a:spLocks noChangeShapeType="1"/>
            </p:cNvSpPr>
            <p:nvPr/>
          </p:nvSpPr>
          <p:spPr bwMode="auto">
            <a:xfrm flipH="1" flipV="1">
              <a:off x="8255219" y="2687743"/>
              <a:ext cx="141148" cy="49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654"/>
            <p:cNvSpPr>
              <a:spLocks noChangeShapeType="1"/>
            </p:cNvSpPr>
            <p:nvPr/>
          </p:nvSpPr>
          <p:spPr bwMode="auto">
            <a:xfrm flipH="1" flipV="1">
              <a:off x="8249908" y="2698495"/>
              <a:ext cx="106999" cy="1075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655"/>
            <p:cNvSpPr>
              <a:spLocks noChangeShapeType="1"/>
            </p:cNvSpPr>
            <p:nvPr/>
          </p:nvSpPr>
          <p:spPr bwMode="auto">
            <a:xfrm flipH="1" flipV="1">
              <a:off x="8260531" y="2702630"/>
              <a:ext cx="53120" cy="1745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656"/>
            <p:cNvSpPr>
              <a:spLocks/>
            </p:cNvSpPr>
            <p:nvPr/>
          </p:nvSpPr>
          <p:spPr bwMode="auto">
            <a:xfrm>
              <a:off x="6487077" y="2126995"/>
              <a:ext cx="1688463" cy="217517"/>
            </a:xfrm>
            <a:custGeom>
              <a:avLst/>
              <a:gdLst>
                <a:gd name="T0" fmla="*/ 0 w 1806"/>
                <a:gd name="T1" fmla="*/ 350 h 358"/>
                <a:gd name="T2" fmla="*/ 341 w 1806"/>
                <a:gd name="T3" fmla="*/ 139 h 358"/>
                <a:gd name="T4" fmla="*/ 551 w 1806"/>
                <a:gd name="T5" fmla="*/ 57 h 358"/>
                <a:gd name="T6" fmla="*/ 911 w 1806"/>
                <a:gd name="T7" fmla="*/ 4 h 358"/>
                <a:gd name="T8" fmla="*/ 1226 w 1806"/>
                <a:gd name="T9" fmla="*/ 79 h 358"/>
                <a:gd name="T10" fmla="*/ 1406 w 1806"/>
                <a:gd name="T11" fmla="*/ 147 h 358"/>
                <a:gd name="T12" fmla="*/ 1806 w 1806"/>
                <a:gd name="T13" fmla="*/ 358 h 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6"/>
                <a:gd name="T22" fmla="*/ 0 h 358"/>
                <a:gd name="T23" fmla="*/ 1806 w 1806"/>
                <a:gd name="T24" fmla="*/ 358 h 3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6" h="358">
                  <a:moveTo>
                    <a:pt x="0" y="350"/>
                  </a:moveTo>
                  <a:cubicBezTo>
                    <a:pt x="57" y="315"/>
                    <a:pt x="249" y="188"/>
                    <a:pt x="341" y="139"/>
                  </a:cubicBezTo>
                  <a:cubicBezTo>
                    <a:pt x="433" y="90"/>
                    <a:pt x="456" y="79"/>
                    <a:pt x="551" y="57"/>
                  </a:cubicBezTo>
                  <a:cubicBezTo>
                    <a:pt x="646" y="35"/>
                    <a:pt x="799" y="0"/>
                    <a:pt x="911" y="4"/>
                  </a:cubicBezTo>
                  <a:cubicBezTo>
                    <a:pt x="1023" y="8"/>
                    <a:pt x="1143" y="55"/>
                    <a:pt x="1226" y="79"/>
                  </a:cubicBezTo>
                  <a:cubicBezTo>
                    <a:pt x="1309" y="103"/>
                    <a:pt x="1309" y="101"/>
                    <a:pt x="1406" y="147"/>
                  </a:cubicBezTo>
                  <a:cubicBezTo>
                    <a:pt x="1503" y="193"/>
                    <a:pt x="1723" y="314"/>
                    <a:pt x="1806" y="358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45" name="Group 657"/>
            <p:cNvGrpSpPr>
              <a:grpSpLocks/>
            </p:cNvGrpSpPr>
            <p:nvPr/>
          </p:nvGrpSpPr>
          <p:grpSpPr bwMode="auto">
            <a:xfrm>
              <a:off x="6557681" y="2143385"/>
              <a:ext cx="1560977" cy="210894"/>
              <a:chOff x="12551" y="5503"/>
              <a:chExt cx="1153" cy="255"/>
            </a:xfrm>
          </p:grpSpPr>
          <p:sp>
            <p:nvSpPr>
              <p:cNvPr id="169" name="Oval 658"/>
              <p:cNvSpPr>
                <a:spLocks noChangeArrowheads="1"/>
              </p:cNvSpPr>
              <p:nvPr/>
            </p:nvSpPr>
            <p:spPr bwMode="auto">
              <a:xfrm>
                <a:off x="12671" y="5641"/>
                <a:ext cx="120" cy="105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0" name="Freeform 659"/>
              <p:cNvSpPr>
                <a:spLocks/>
              </p:cNvSpPr>
              <p:nvPr/>
            </p:nvSpPr>
            <p:spPr bwMode="auto">
              <a:xfrm>
                <a:off x="13105" y="5703"/>
                <a:ext cx="120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1" name="Freeform 660"/>
              <p:cNvSpPr>
                <a:spLocks/>
              </p:cNvSpPr>
              <p:nvPr/>
            </p:nvSpPr>
            <p:spPr bwMode="auto">
              <a:xfrm>
                <a:off x="12827" y="5685"/>
                <a:ext cx="119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2" name="Freeform 661"/>
              <p:cNvSpPr>
                <a:spLocks/>
              </p:cNvSpPr>
              <p:nvPr/>
            </p:nvSpPr>
            <p:spPr bwMode="auto">
              <a:xfrm>
                <a:off x="12946" y="5647"/>
                <a:ext cx="119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3" name="Freeform 662"/>
              <p:cNvSpPr>
                <a:spLocks/>
              </p:cNvSpPr>
              <p:nvPr/>
            </p:nvSpPr>
            <p:spPr bwMode="auto">
              <a:xfrm>
                <a:off x="13255" y="5685"/>
                <a:ext cx="119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4" name="Freeform 663"/>
              <p:cNvSpPr>
                <a:spLocks/>
              </p:cNvSpPr>
              <p:nvPr/>
            </p:nvSpPr>
            <p:spPr bwMode="auto">
              <a:xfrm>
                <a:off x="13057" y="5665"/>
                <a:ext cx="119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5" name="Freeform 664"/>
              <p:cNvSpPr>
                <a:spLocks/>
              </p:cNvSpPr>
              <p:nvPr/>
            </p:nvSpPr>
            <p:spPr bwMode="auto">
              <a:xfrm>
                <a:off x="13329" y="5653"/>
                <a:ext cx="119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6" name="Freeform 665"/>
              <p:cNvSpPr>
                <a:spLocks/>
              </p:cNvSpPr>
              <p:nvPr/>
            </p:nvSpPr>
            <p:spPr bwMode="auto">
              <a:xfrm>
                <a:off x="13465" y="5708"/>
                <a:ext cx="119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7" name="Freeform 666"/>
              <p:cNvSpPr>
                <a:spLocks/>
              </p:cNvSpPr>
              <p:nvPr/>
            </p:nvSpPr>
            <p:spPr bwMode="auto">
              <a:xfrm>
                <a:off x="13584" y="5653"/>
                <a:ext cx="120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8" name="Freeform 667"/>
              <p:cNvSpPr>
                <a:spLocks/>
              </p:cNvSpPr>
              <p:nvPr/>
            </p:nvSpPr>
            <p:spPr bwMode="auto">
              <a:xfrm>
                <a:off x="12759" y="5603"/>
                <a:ext cx="120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9" name="Freeform 668"/>
              <p:cNvSpPr>
                <a:spLocks/>
              </p:cNvSpPr>
              <p:nvPr/>
            </p:nvSpPr>
            <p:spPr bwMode="auto">
              <a:xfrm>
                <a:off x="12867" y="5603"/>
                <a:ext cx="119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0" name="Freeform 669"/>
              <p:cNvSpPr>
                <a:spLocks/>
              </p:cNvSpPr>
              <p:nvPr/>
            </p:nvSpPr>
            <p:spPr bwMode="auto">
              <a:xfrm>
                <a:off x="13016" y="5614"/>
                <a:ext cx="119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1" name="Freeform 670"/>
              <p:cNvSpPr>
                <a:spLocks/>
              </p:cNvSpPr>
              <p:nvPr/>
            </p:nvSpPr>
            <p:spPr bwMode="auto">
              <a:xfrm>
                <a:off x="13135" y="5614"/>
                <a:ext cx="120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2" name="Freeform 671"/>
              <p:cNvSpPr>
                <a:spLocks/>
              </p:cNvSpPr>
              <p:nvPr/>
            </p:nvSpPr>
            <p:spPr bwMode="auto">
              <a:xfrm>
                <a:off x="13255" y="5597"/>
                <a:ext cx="119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3" name="Freeform 672"/>
              <p:cNvSpPr>
                <a:spLocks/>
              </p:cNvSpPr>
              <p:nvPr/>
            </p:nvSpPr>
            <p:spPr bwMode="auto">
              <a:xfrm>
                <a:off x="13394" y="5603"/>
                <a:ext cx="120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4" name="Freeform 673"/>
              <p:cNvSpPr>
                <a:spLocks/>
              </p:cNvSpPr>
              <p:nvPr/>
            </p:nvSpPr>
            <p:spPr bwMode="auto">
              <a:xfrm>
                <a:off x="13503" y="5611"/>
                <a:ext cx="119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" name="Freeform 674"/>
              <p:cNvSpPr>
                <a:spLocks/>
              </p:cNvSpPr>
              <p:nvPr/>
            </p:nvSpPr>
            <p:spPr bwMode="auto">
              <a:xfrm>
                <a:off x="12672" y="5591"/>
                <a:ext cx="119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6" name="Freeform 675"/>
              <p:cNvSpPr>
                <a:spLocks/>
              </p:cNvSpPr>
              <p:nvPr/>
            </p:nvSpPr>
            <p:spPr bwMode="auto">
              <a:xfrm>
                <a:off x="12986" y="5564"/>
                <a:ext cx="120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7" name="Freeform 676"/>
              <p:cNvSpPr>
                <a:spLocks/>
              </p:cNvSpPr>
              <p:nvPr/>
            </p:nvSpPr>
            <p:spPr bwMode="auto">
              <a:xfrm>
                <a:off x="13106" y="5561"/>
                <a:ext cx="119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8" name="Freeform 677"/>
              <p:cNvSpPr>
                <a:spLocks/>
              </p:cNvSpPr>
              <p:nvPr/>
            </p:nvSpPr>
            <p:spPr bwMode="auto">
              <a:xfrm>
                <a:off x="13225" y="5553"/>
                <a:ext cx="120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9" name="Freeform 678"/>
              <p:cNvSpPr>
                <a:spLocks/>
              </p:cNvSpPr>
              <p:nvPr/>
            </p:nvSpPr>
            <p:spPr bwMode="auto">
              <a:xfrm>
                <a:off x="13323" y="5553"/>
                <a:ext cx="119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0" name="Freeform 679"/>
              <p:cNvSpPr>
                <a:spLocks/>
              </p:cNvSpPr>
              <p:nvPr/>
            </p:nvSpPr>
            <p:spPr bwMode="auto">
              <a:xfrm>
                <a:off x="12759" y="5547"/>
                <a:ext cx="120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1" name="Freeform 680"/>
              <p:cNvSpPr>
                <a:spLocks/>
              </p:cNvSpPr>
              <p:nvPr/>
            </p:nvSpPr>
            <p:spPr bwMode="auto">
              <a:xfrm>
                <a:off x="12863" y="5543"/>
                <a:ext cx="119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2" name="Freeform 681"/>
              <p:cNvSpPr>
                <a:spLocks/>
              </p:cNvSpPr>
              <p:nvPr/>
            </p:nvSpPr>
            <p:spPr bwMode="auto">
              <a:xfrm>
                <a:off x="12937" y="5503"/>
                <a:ext cx="120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3" name="Freeform 682"/>
              <p:cNvSpPr>
                <a:spLocks/>
              </p:cNvSpPr>
              <p:nvPr/>
            </p:nvSpPr>
            <p:spPr bwMode="auto">
              <a:xfrm>
                <a:off x="13057" y="5511"/>
                <a:ext cx="119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4" name="Freeform 683"/>
              <p:cNvSpPr>
                <a:spLocks/>
              </p:cNvSpPr>
              <p:nvPr/>
            </p:nvSpPr>
            <p:spPr bwMode="auto">
              <a:xfrm>
                <a:off x="13191" y="5503"/>
                <a:ext cx="120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5" name="Freeform 684"/>
              <p:cNvSpPr>
                <a:spLocks/>
              </p:cNvSpPr>
              <p:nvPr/>
            </p:nvSpPr>
            <p:spPr bwMode="auto">
              <a:xfrm rot="-1843285">
                <a:off x="12551" y="5665"/>
                <a:ext cx="120" cy="50"/>
              </a:xfrm>
              <a:custGeom>
                <a:avLst/>
                <a:gdLst>
                  <a:gd name="T0" fmla="*/ 0 w 345"/>
                  <a:gd name="T1" fmla="*/ 160 h 160"/>
                  <a:gd name="T2" fmla="*/ 45 w 345"/>
                  <a:gd name="T3" fmla="*/ 70 h 160"/>
                  <a:gd name="T4" fmla="*/ 172 w 345"/>
                  <a:gd name="T5" fmla="*/ 2 h 160"/>
                  <a:gd name="T6" fmla="*/ 285 w 345"/>
                  <a:gd name="T7" fmla="*/ 55 h 160"/>
                  <a:gd name="T8" fmla="*/ 345 w 345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60"/>
                  <a:gd name="T17" fmla="*/ 345 w 34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60">
                    <a:moveTo>
                      <a:pt x="0" y="160"/>
                    </a:moveTo>
                    <a:cubicBezTo>
                      <a:pt x="7" y="145"/>
                      <a:pt x="16" y="96"/>
                      <a:pt x="45" y="70"/>
                    </a:cubicBezTo>
                    <a:cubicBezTo>
                      <a:pt x="74" y="44"/>
                      <a:pt x="132" y="4"/>
                      <a:pt x="172" y="2"/>
                    </a:cubicBezTo>
                    <a:cubicBezTo>
                      <a:pt x="212" y="0"/>
                      <a:pt x="256" y="30"/>
                      <a:pt x="285" y="55"/>
                    </a:cubicBezTo>
                    <a:cubicBezTo>
                      <a:pt x="314" y="80"/>
                      <a:pt x="333" y="132"/>
                      <a:pt x="345" y="15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46" name="Group 685"/>
            <p:cNvGrpSpPr>
              <a:grpSpLocks/>
            </p:cNvGrpSpPr>
            <p:nvPr/>
          </p:nvGrpSpPr>
          <p:grpSpPr bwMode="auto">
            <a:xfrm>
              <a:off x="6854336" y="2687743"/>
              <a:ext cx="475043" cy="310975"/>
              <a:chOff x="7961" y="7388"/>
              <a:chExt cx="746" cy="511"/>
            </a:xfrm>
          </p:grpSpPr>
          <p:grpSp>
            <p:nvGrpSpPr>
              <p:cNvPr id="154" name="Group 686"/>
              <p:cNvGrpSpPr>
                <a:grpSpLocks/>
              </p:cNvGrpSpPr>
              <p:nvPr/>
            </p:nvGrpSpPr>
            <p:grpSpPr bwMode="auto">
              <a:xfrm>
                <a:off x="7961" y="7388"/>
                <a:ext cx="143" cy="510"/>
                <a:chOff x="7961" y="7388"/>
                <a:chExt cx="143" cy="510"/>
              </a:xfrm>
            </p:grpSpPr>
            <p:sp>
              <p:nvSpPr>
                <p:cNvPr id="167" name="Line 687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" name="Oval 688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5" name="Group 689"/>
              <p:cNvGrpSpPr>
                <a:grpSpLocks/>
              </p:cNvGrpSpPr>
              <p:nvPr/>
            </p:nvGrpSpPr>
            <p:grpSpPr bwMode="auto">
              <a:xfrm>
                <a:off x="8121" y="7388"/>
                <a:ext cx="143" cy="510"/>
                <a:chOff x="7961" y="7388"/>
                <a:chExt cx="143" cy="510"/>
              </a:xfrm>
            </p:grpSpPr>
            <p:sp>
              <p:nvSpPr>
                <p:cNvPr id="165" name="Line 690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" name="Oval 691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6" name="Group 692"/>
              <p:cNvGrpSpPr>
                <a:grpSpLocks/>
              </p:cNvGrpSpPr>
              <p:nvPr/>
            </p:nvGrpSpPr>
            <p:grpSpPr bwMode="auto">
              <a:xfrm>
                <a:off x="8278" y="7389"/>
                <a:ext cx="143" cy="510"/>
                <a:chOff x="7961" y="7388"/>
                <a:chExt cx="143" cy="510"/>
              </a:xfrm>
            </p:grpSpPr>
            <p:sp>
              <p:nvSpPr>
                <p:cNvPr id="163" name="Line 693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" name="Oval 694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7" name="Group 695"/>
              <p:cNvGrpSpPr>
                <a:grpSpLocks/>
              </p:cNvGrpSpPr>
              <p:nvPr/>
            </p:nvGrpSpPr>
            <p:grpSpPr bwMode="auto">
              <a:xfrm>
                <a:off x="8421" y="7389"/>
                <a:ext cx="143" cy="510"/>
                <a:chOff x="7961" y="7388"/>
                <a:chExt cx="143" cy="510"/>
              </a:xfrm>
            </p:grpSpPr>
            <p:sp>
              <p:nvSpPr>
                <p:cNvPr id="161" name="Line 696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" name="Oval 697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8" name="Group 698"/>
              <p:cNvGrpSpPr>
                <a:grpSpLocks/>
              </p:cNvGrpSpPr>
              <p:nvPr/>
            </p:nvGrpSpPr>
            <p:grpSpPr bwMode="auto">
              <a:xfrm>
                <a:off x="8564" y="7389"/>
                <a:ext cx="143" cy="510"/>
                <a:chOff x="7961" y="7388"/>
                <a:chExt cx="143" cy="510"/>
              </a:xfrm>
            </p:grpSpPr>
            <p:sp>
              <p:nvSpPr>
                <p:cNvPr id="159" name="Line 699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Oval 700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47" name="Group 701"/>
            <p:cNvGrpSpPr>
              <a:grpSpLocks/>
            </p:cNvGrpSpPr>
            <p:nvPr/>
          </p:nvGrpSpPr>
          <p:grpSpPr bwMode="auto">
            <a:xfrm rot="10800000">
              <a:off x="6874886" y="2378422"/>
              <a:ext cx="475043" cy="310975"/>
              <a:chOff x="7961" y="7388"/>
              <a:chExt cx="746" cy="511"/>
            </a:xfrm>
          </p:grpSpPr>
          <p:grpSp>
            <p:nvGrpSpPr>
              <p:cNvPr id="139" name="Group 702"/>
              <p:cNvGrpSpPr>
                <a:grpSpLocks/>
              </p:cNvGrpSpPr>
              <p:nvPr/>
            </p:nvGrpSpPr>
            <p:grpSpPr bwMode="auto">
              <a:xfrm>
                <a:off x="7961" y="7388"/>
                <a:ext cx="143" cy="510"/>
                <a:chOff x="7961" y="7388"/>
                <a:chExt cx="143" cy="510"/>
              </a:xfrm>
            </p:grpSpPr>
            <p:sp>
              <p:nvSpPr>
                <p:cNvPr id="152" name="Line 703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" name="Oval 704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0" name="Group 705"/>
              <p:cNvGrpSpPr>
                <a:grpSpLocks/>
              </p:cNvGrpSpPr>
              <p:nvPr/>
            </p:nvGrpSpPr>
            <p:grpSpPr bwMode="auto">
              <a:xfrm>
                <a:off x="8121" y="7388"/>
                <a:ext cx="143" cy="510"/>
                <a:chOff x="7961" y="7388"/>
                <a:chExt cx="143" cy="510"/>
              </a:xfrm>
            </p:grpSpPr>
            <p:sp>
              <p:nvSpPr>
                <p:cNvPr id="150" name="Line 706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1" name="Oval 707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1" name="Group 708"/>
              <p:cNvGrpSpPr>
                <a:grpSpLocks/>
              </p:cNvGrpSpPr>
              <p:nvPr/>
            </p:nvGrpSpPr>
            <p:grpSpPr bwMode="auto">
              <a:xfrm>
                <a:off x="8278" y="7389"/>
                <a:ext cx="143" cy="510"/>
                <a:chOff x="7961" y="7388"/>
                <a:chExt cx="143" cy="510"/>
              </a:xfrm>
            </p:grpSpPr>
            <p:sp>
              <p:nvSpPr>
                <p:cNvPr id="148" name="Line 709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9" name="Oval 710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2" name="Group 711"/>
              <p:cNvGrpSpPr>
                <a:grpSpLocks/>
              </p:cNvGrpSpPr>
              <p:nvPr/>
            </p:nvGrpSpPr>
            <p:grpSpPr bwMode="auto">
              <a:xfrm>
                <a:off x="8421" y="7389"/>
                <a:ext cx="143" cy="510"/>
                <a:chOff x="7961" y="7388"/>
                <a:chExt cx="143" cy="510"/>
              </a:xfrm>
            </p:grpSpPr>
            <p:sp>
              <p:nvSpPr>
                <p:cNvPr id="146" name="Line 712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7" name="Oval 713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3" name="Group 714"/>
              <p:cNvGrpSpPr>
                <a:grpSpLocks/>
              </p:cNvGrpSpPr>
              <p:nvPr/>
            </p:nvGrpSpPr>
            <p:grpSpPr bwMode="auto">
              <a:xfrm>
                <a:off x="8564" y="7389"/>
                <a:ext cx="143" cy="510"/>
                <a:chOff x="7961" y="7388"/>
                <a:chExt cx="143" cy="510"/>
              </a:xfrm>
            </p:grpSpPr>
            <p:sp>
              <p:nvSpPr>
                <p:cNvPr id="144" name="Line 715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" name="Oval 716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48" name="Group 717"/>
            <p:cNvGrpSpPr>
              <a:grpSpLocks/>
            </p:cNvGrpSpPr>
            <p:nvPr/>
          </p:nvGrpSpPr>
          <p:grpSpPr bwMode="auto">
            <a:xfrm>
              <a:off x="6382325" y="2689397"/>
              <a:ext cx="475043" cy="310975"/>
              <a:chOff x="7961" y="7388"/>
              <a:chExt cx="746" cy="511"/>
            </a:xfrm>
          </p:grpSpPr>
          <p:grpSp>
            <p:nvGrpSpPr>
              <p:cNvPr id="124" name="Group 718"/>
              <p:cNvGrpSpPr>
                <a:grpSpLocks/>
              </p:cNvGrpSpPr>
              <p:nvPr/>
            </p:nvGrpSpPr>
            <p:grpSpPr bwMode="auto">
              <a:xfrm>
                <a:off x="7961" y="7388"/>
                <a:ext cx="143" cy="510"/>
                <a:chOff x="7961" y="7388"/>
                <a:chExt cx="143" cy="510"/>
              </a:xfrm>
            </p:grpSpPr>
            <p:sp>
              <p:nvSpPr>
                <p:cNvPr id="137" name="Line 719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" name="Oval 720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25" name="Group 721"/>
              <p:cNvGrpSpPr>
                <a:grpSpLocks/>
              </p:cNvGrpSpPr>
              <p:nvPr/>
            </p:nvGrpSpPr>
            <p:grpSpPr bwMode="auto">
              <a:xfrm>
                <a:off x="8121" y="7388"/>
                <a:ext cx="143" cy="510"/>
                <a:chOff x="7961" y="7388"/>
                <a:chExt cx="143" cy="510"/>
              </a:xfrm>
            </p:grpSpPr>
            <p:sp>
              <p:nvSpPr>
                <p:cNvPr id="135" name="Line 722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" name="Oval 723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26" name="Group 724"/>
              <p:cNvGrpSpPr>
                <a:grpSpLocks/>
              </p:cNvGrpSpPr>
              <p:nvPr/>
            </p:nvGrpSpPr>
            <p:grpSpPr bwMode="auto">
              <a:xfrm>
                <a:off x="8278" y="7389"/>
                <a:ext cx="143" cy="510"/>
                <a:chOff x="7961" y="7388"/>
                <a:chExt cx="143" cy="510"/>
              </a:xfrm>
            </p:grpSpPr>
            <p:sp>
              <p:nvSpPr>
                <p:cNvPr id="133" name="Line 725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" name="Oval 726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27" name="Group 727"/>
              <p:cNvGrpSpPr>
                <a:grpSpLocks/>
              </p:cNvGrpSpPr>
              <p:nvPr/>
            </p:nvGrpSpPr>
            <p:grpSpPr bwMode="auto">
              <a:xfrm>
                <a:off x="8421" y="7389"/>
                <a:ext cx="143" cy="510"/>
                <a:chOff x="7961" y="7388"/>
                <a:chExt cx="143" cy="510"/>
              </a:xfrm>
            </p:grpSpPr>
            <p:sp>
              <p:nvSpPr>
                <p:cNvPr id="131" name="Line 728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" name="Oval 729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28" name="Group 730"/>
              <p:cNvGrpSpPr>
                <a:grpSpLocks/>
              </p:cNvGrpSpPr>
              <p:nvPr/>
            </p:nvGrpSpPr>
            <p:grpSpPr bwMode="auto">
              <a:xfrm>
                <a:off x="8564" y="7389"/>
                <a:ext cx="143" cy="510"/>
                <a:chOff x="7961" y="7388"/>
                <a:chExt cx="143" cy="510"/>
              </a:xfrm>
            </p:grpSpPr>
            <p:sp>
              <p:nvSpPr>
                <p:cNvPr id="129" name="Line 731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" name="Oval 732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49" name="Group 733"/>
            <p:cNvGrpSpPr>
              <a:grpSpLocks/>
            </p:cNvGrpSpPr>
            <p:nvPr/>
          </p:nvGrpSpPr>
          <p:grpSpPr bwMode="auto">
            <a:xfrm rot="10800000">
              <a:off x="6399840" y="2375941"/>
              <a:ext cx="475043" cy="310975"/>
              <a:chOff x="7961" y="7388"/>
              <a:chExt cx="746" cy="511"/>
            </a:xfrm>
          </p:grpSpPr>
          <p:grpSp>
            <p:nvGrpSpPr>
              <p:cNvPr id="109" name="Group 734"/>
              <p:cNvGrpSpPr>
                <a:grpSpLocks/>
              </p:cNvGrpSpPr>
              <p:nvPr/>
            </p:nvGrpSpPr>
            <p:grpSpPr bwMode="auto">
              <a:xfrm>
                <a:off x="7961" y="7388"/>
                <a:ext cx="143" cy="510"/>
                <a:chOff x="7961" y="7388"/>
                <a:chExt cx="143" cy="510"/>
              </a:xfrm>
            </p:grpSpPr>
            <p:sp>
              <p:nvSpPr>
                <p:cNvPr id="122" name="Line 735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" name="Oval 736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0" name="Group 737"/>
              <p:cNvGrpSpPr>
                <a:grpSpLocks/>
              </p:cNvGrpSpPr>
              <p:nvPr/>
            </p:nvGrpSpPr>
            <p:grpSpPr bwMode="auto">
              <a:xfrm>
                <a:off x="8121" y="7388"/>
                <a:ext cx="143" cy="510"/>
                <a:chOff x="7961" y="7388"/>
                <a:chExt cx="143" cy="510"/>
              </a:xfrm>
            </p:grpSpPr>
            <p:sp>
              <p:nvSpPr>
                <p:cNvPr id="120" name="Line 738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" name="Oval 739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1" name="Group 740"/>
              <p:cNvGrpSpPr>
                <a:grpSpLocks/>
              </p:cNvGrpSpPr>
              <p:nvPr/>
            </p:nvGrpSpPr>
            <p:grpSpPr bwMode="auto">
              <a:xfrm>
                <a:off x="8278" y="7389"/>
                <a:ext cx="143" cy="510"/>
                <a:chOff x="7961" y="7388"/>
                <a:chExt cx="143" cy="510"/>
              </a:xfrm>
            </p:grpSpPr>
            <p:sp>
              <p:nvSpPr>
                <p:cNvPr id="118" name="Line 741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Oval 742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2" name="Group 743"/>
              <p:cNvGrpSpPr>
                <a:grpSpLocks/>
              </p:cNvGrpSpPr>
              <p:nvPr/>
            </p:nvGrpSpPr>
            <p:grpSpPr bwMode="auto">
              <a:xfrm>
                <a:off x="8421" y="7389"/>
                <a:ext cx="143" cy="510"/>
                <a:chOff x="7961" y="7388"/>
                <a:chExt cx="143" cy="510"/>
              </a:xfrm>
            </p:grpSpPr>
            <p:sp>
              <p:nvSpPr>
                <p:cNvPr id="116" name="Line 744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Oval 745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3" name="Group 746"/>
              <p:cNvGrpSpPr>
                <a:grpSpLocks/>
              </p:cNvGrpSpPr>
              <p:nvPr/>
            </p:nvGrpSpPr>
            <p:grpSpPr bwMode="auto">
              <a:xfrm>
                <a:off x="8564" y="7389"/>
                <a:ext cx="143" cy="510"/>
                <a:chOff x="7961" y="7388"/>
                <a:chExt cx="143" cy="510"/>
              </a:xfrm>
            </p:grpSpPr>
            <p:sp>
              <p:nvSpPr>
                <p:cNvPr id="114" name="Line 747"/>
                <p:cNvSpPr>
                  <a:spLocks noChangeShapeType="1"/>
                </p:cNvSpPr>
                <p:nvPr/>
              </p:nvSpPr>
              <p:spPr bwMode="auto">
                <a:xfrm>
                  <a:off x="8034" y="7388"/>
                  <a:ext cx="0" cy="3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Oval 748"/>
                <p:cNvSpPr>
                  <a:spLocks noChangeArrowheads="1"/>
                </p:cNvSpPr>
                <p:nvPr/>
              </p:nvSpPr>
              <p:spPr bwMode="auto">
                <a:xfrm>
                  <a:off x="7961" y="7756"/>
                  <a:ext cx="143" cy="14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50" name="Freeform 749"/>
            <p:cNvSpPr>
              <a:spLocks/>
            </p:cNvSpPr>
            <p:nvPr/>
          </p:nvSpPr>
          <p:spPr bwMode="auto">
            <a:xfrm>
              <a:off x="6598630" y="2316392"/>
              <a:ext cx="85751" cy="59548"/>
            </a:xfrm>
            <a:custGeom>
              <a:avLst/>
              <a:gdLst>
                <a:gd name="T0" fmla="*/ 0 w 229"/>
                <a:gd name="T1" fmla="*/ 62 h 72"/>
                <a:gd name="T2" fmla="*/ 56 w 229"/>
                <a:gd name="T3" fmla="*/ 11 h 72"/>
                <a:gd name="T4" fmla="*/ 127 w 229"/>
                <a:gd name="T5" fmla="*/ 0 h 72"/>
                <a:gd name="T6" fmla="*/ 178 w 229"/>
                <a:gd name="T7" fmla="*/ 21 h 72"/>
                <a:gd name="T8" fmla="*/ 229 w 22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72"/>
                <a:gd name="T17" fmla="*/ 229 w 2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72">
                  <a:moveTo>
                    <a:pt x="0" y="62"/>
                  </a:moveTo>
                  <a:lnTo>
                    <a:pt x="56" y="11"/>
                  </a:lnTo>
                  <a:lnTo>
                    <a:pt x="127" y="0"/>
                  </a:lnTo>
                  <a:lnTo>
                    <a:pt x="178" y="21"/>
                  </a:lnTo>
                  <a:lnTo>
                    <a:pt x="229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" name="Freeform 750"/>
            <p:cNvSpPr>
              <a:spLocks/>
            </p:cNvSpPr>
            <p:nvPr/>
          </p:nvSpPr>
          <p:spPr bwMode="auto">
            <a:xfrm>
              <a:off x="6701834" y="2313911"/>
              <a:ext cx="85751" cy="59548"/>
            </a:xfrm>
            <a:custGeom>
              <a:avLst/>
              <a:gdLst>
                <a:gd name="T0" fmla="*/ 0 w 229"/>
                <a:gd name="T1" fmla="*/ 62 h 72"/>
                <a:gd name="T2" fmla="*/ 56 w 229"/>
                <a:gd name="T3" fmla="*/ 11 h 72"/>
                <a:gd name="T4" fmla="*/ 127 w 229"/>
                <a:gd name="T5" fmla="*/ 0 h 72"/>
                <a:gd name="T6" fmla="*/ 178 w 229"/>
                <a:gd name="T7" fmla="*/ 21 h 72"/>
                <a:gd name="T8" fmla="*/ 229 w 22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72"/>
                <a:gd name="T17" fmla="*/ 229 w 2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72">
                  <a:moveTo>
                    <a:pt x="0" y="62"/>
                  </a:moveTo>
                  <a:lnTo>
                    <a:pt x="56" y="11"/>
                  </a:lnTo>
                  <a:lnTo>
                    <a:pt x="127" y="0"/>
                  </a:lnTo>
                  <a:lnTo>
                    <a:pt x="178" y="21"/>
                  </a:lnTo>
                  <a:lnTo>
                    <a:pt x="229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" name="Freeform 751"/>
            <p:cNvSpPr>
              <a:spLocks/>
            </p:cNvSpPr>
            <p:nvPr/>
          </p:nvSpPr>
          <p:spPr bwMode="auto">
            <a:xfrm>
              <a:off x="6827046" y="2318873"/>
              <a:ext cx="85751" cy="59548"/>
            </a:xfrm>
            <a:custGeom>
              <a:avLst/>
              <a:gdLst>
                <a:gd name="T0" fmla="*/ 0 w 229"/>
                <a:gd name="T1" fmla="*/ 62 h 72"/>
                <a:gd name="T2" fmla="*/ 56 w 229"/>
                <a:gd name="T3" fmla="*/ 11 h 72"/>
                <a:gd name="T4" fmla="*/ 127 w 229"/>
                <a:gd name="T5" fmla="*/ 0 h 72"/>
                <a:gd name="T6" fmla="*/ 178 w 229"/>
                <a:gd name="T7" fmla="*/ 21 h 72"/>
                <a:gd name="T8" fmla="*/ 229 w 22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72"/>
                <a:gd name="T17" fmla="*/ 229 w 2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72">
                  <a:moveTo>
                    <a:pt x="0" y="62"/>
                  </a:moveTo>
                  <a:lnTo>
                    <a:pt x="56" y="11"/>
                  </a:lnTo>
                  <a:lnTo>
                    <a:pt x="127" y="0"/>
                  </a:lnTo>
                  <a:lnTo>
                    <a:pt x="178" y="21"/>
                  </a:lnTo>
                  <a:lnTo>
                    <a:pt x="229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" name="Freeform 752"/>
            <p:cNvSpPr>
              <a:spLocks/>
            </p:cNvSpPr>
            <p:nvPr/>
          </p:nvSpPr>
          <p:spPr bwMode="auto">
            <a:xfrm>
              <a:off x="7073675" y="2328798"/>
              <a:ext cx="85751" cy="59548"/>
            </a:xfrm>
            <a:custGeom>
              <a:avLst/>
              <a:gdLst>
                <a:gd name="T0" fmla="*/ 0 w 229"/>
                <a:gd name="T1" fmla="*/ 62 h 72"/>
                <a:gd name="T2" fmla="*/ 56 w 229"/>
                <a:gd name="T3" fmla="*/ 11 h 72"/>
                <a:gd name="T4" fmla="*/ 127 w 229"/>
                <a:gd name="T5" fmla="*/ 0 h 72"/>
                <a:gd name="T6" fmla="*/ 178 w 229"/>
                <a:gd name="T7" fmla="*/ 21 h 72"/>
                <a:gd name="T8" fmla="*/ 229 w 22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72"/>
                <a:gd name="T17" fmla="*/ 229 w 2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72">
                  <a:moveTo>
                    <a:pt x="0" y="62"/>
                  </a:moveTo>
                  <a:lnTo>
                    <a:pt x="56" y="11"/>
                  </a:lnTo>
                  <a:lnTo>
                    <a:pt x="127" y="0"/>
                  </a:lnTo>
                  <a:lnTo>
                    <a:pt x="178" y="21"/>
                  </a:lnTo>
                  <a:lnTo>
                    <a:pt x="229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" name="Freeform 753"/>
            <p:cNvSpPr>
              <a:spLocks/>
            </p:cNvSpPr>
            <p:nvPr/>
          </p:nvSpPr>
          <p:spPr bwMode="auto">
            <a:xfrm>
              <a:off x="6925697" y="2319701"/>
              <a:ext cx="85751" cy="59548"/>
            </a:xfrm>
            <a:custGeom>
              <a:avLst/>
              <a:gdLst>
                <a:gd name="T0" fmla="*/ 0 w 229"/>
                <a:gd name="T1" fmla="*/ 62 h 72"/>
                <a:gd name="T2" fmla="*/ 56 w 229"/>
                <a:gd name="T3" fmla="*/ 11 h 72"/>
                <a:gd name="T4" fmla="*/ 127 w 229"/>
                <a:gd name="T5" fmla="*/ 0 h 72"/>
                <a:gd name="T6" fmla="*/ 178 w 229"/>
                <a:gd name="T7" fmla="*/ 21 h 72"/>
                <a:gd name="T8" fmla="*/ 229 w 22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72"/>
                <a:gd name="T17" fmla="*/ 229 w 2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72">
                  <a:moveTo>
                    <a:pt x="0" y="62"/>
                  </a:moveTo>
                  <a:lnTo>
                    <a:pt x="56" y="11"/>
                  </a:lnTo>
                  <a:lnTo>
                    <a:pt x="127" y="0"/>
                  </a:lnTo>
                  <a:lnTo>
                    <a:pt x="178" y="21"/>
                  </a:lnTo>
                  <a:lnTo>
                    <a:pt x="229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" name="Freeform 754"/>
            <p:cNvSpPr>
              <a:spLocks/>
            </p:cNvSpPr>
            <p:nvPr/>
          </p:nvSpPr>
          <p:spPr bwMode="auto">
            <a:xfrm>
              <a:off x="7202681" y="2319701"/>
              <a:ext cx="85751" cy="59548"/>
            </a:xfrm>
            <a:custGeom>
              <a:avLst/>
              <a:gdLst>
                <a:gd name="T0" fmla="*/ 0 w 229"/>
                <a:gd name="T1" fmla="*/ 62 h 72"/>
                <a:gd name="T2" fmla="*/ 56 w 229"/>
                <a:gd name="T3" fmla="*/ 11 h 72"/>
                <a:gd name="T4" fmla="*/ 127 w 229"/>
                <a:gd name="T5" fmla="*/ 0 h 72"/>
                <a:gd name="T6" fmla="*/ 178 w 229"/>
                <a:gd name="T7" fmla="*/ 21 h 72"/>
                <a:gd name="T8" fmla="*/ 229 w 22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72"/>
                <a:gd name="T17" fmla="*/ 229 w 2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72">
                  <a:moveTo>
                    <a:pt x="0" y="62"/>
                  </a:moveTo>
                  <a:lnTo>
                    <a:pt x="56" y="11"/>
                  </a:lnTo>
                  <a:lnTo>
                    <a:pt x="127" y="0"/>
                  </a:lnTo>
                  <a:lnTo>
                    <a:pt x="178" y="21"/>
                  </a:lnTo>
                  <a:lnTo>
                    <a:pt x="229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" name="Freeform 755"/>
            <p:cNvSpPr>
              <a:spLocks/>
            </p:cNvSpPr>
            <p:nvPr/>
          </p:nvSpPr>
          <p:spPr bwMode="auto">
            <a:xfrm>
              <a:off x="7308921" y="2318873"/>
              <a:ext cx="85751" cy="59548"/>
            </a:xfrm>
            <a:custGeom>
              <a:avLst/>
              <a:gdLst>
                <a:gd name="T0" fmla="*/ 0 w 229"/>
                <a:gd name="T1" fmla="*/ 62 h 72"/>
                <a:gd name="T2" fmla="*/ 56 w 229"/>
                <a:gd name="T3" fmla="*/ 11 h 72"/>
                <a:gd name="T4" fmla="*/ 127 w 229"/>
                <a:gd name="T5" fmla="*/ 0 h 72"/>
                <a:gd name="T6" fmla="*/ 178 w 229"/>
                <a:gd name="T7" fmla="*/ 21 h 72"/>
                <a:gd name="T8" fmla="*/ 229 w 22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72"/>
                <a:gd name="T17" fmla="*/ 229 w 2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72">
                  <a:moveTo>
                    <a:pt x="0" y="62"/>
                  </a:moveTo>
                  <a:lnTo>
                    <a:pt x="56" y="11"/>
                  </a:lnTo>
                  <a:lnTo>
                    <a:pt x="127" y="0"/>
                  </a:lnTo>
                  <a:lnTo>
                    <a:pt x="178" y="21"/>
                  </a:lnTo>
                  <a:lnTo>
                    <a:pt x="229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" name="Freeform 756"/>
            <p:cNvSpPr>
              <a:spLocks/>
            </p:cNvSpPr>
            <p:nvPr/>
          </p:nvSpPr>
          <p:spPr bwMode="auto">
            <a:xfrm>
              <a:off x="7491806" y="2305641"/>
              <a:ext cx="85751" cy="59548"/>
            </a:xfrm>
            <a:custGeom>
              <a:avLst/>
              <a:gdLst>
                <a:gd name="T0" fmla="*/ 0 w 229"/>
                <a:gd name="T1" fmla="*/ 62 h 72"/>
                <a:gd name="T2" fmla="*/ 56 w 229"/>
                <a:gd name="T3" fmla="*/ 11 h 72"/>
                <a:gd name="T4" fmla="*/ 127 w 229"/>
                <a:gd name="T5" fmla="*/ 0 h 72"/>
                <a:gd name="T6" fmla="*/ 178 w 229"/>
                <a:gd name="T7" fmla="*/ 21 h 72"/>
                <a:gd name="T8" fmla="*/ 229 w 22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72"/>
                <a:gd name="T17" fmla="*/ 229 w 2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72">
                  <a:moveTo>
                    <a:pt x="0" y="62"/>
                  </a:moveTo>
                  <a:lnTo>
                    <a:pt x="56" y="11"/>
                  </a:lnTo>
                  <a:lnTo>
                    <a:pt x="127" y="0"/>
                  </a:lnTo>
                  <a:lnTo>
                    <a:pt x="178" y="21"/>
                  </a:lnTo>
                  <a:lnTo>
                    <a:pt x="229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8" name="Freeform 757"/>
            <p:cNvSpPr>
              <a:spLocks/>
            </p:cNvSpPr>
            <p:nvPr/>
          </p:nvSpPr>
          <p:spPr bwMode="auto">
            <a:xfrm>
              <a:off x="7572246" y="2313084"/>
              <a:ext cx="85751" cy="59548"/>
            </a:xfrm>
            <a:custGeom>
              <a:avLst/>
              <a:gdLst>
                <a:gd name="T0" fmla="*/ 0 w 229"/>
                <a:gd name="T1" fmla="*/ 62 h 72"/>
                <a:gd name="T2" fmla="*/ 56 w 229"/>
                <a:gd name="T3" fmla="*/ 11 h 72"/>
                <a:gd name="T4" fmla="*/ 127 w 229"/>
                <a:gd name="T5" fmla="*/ 0 h 72"/>
                <a:gd name="T6" fmla="*/ 178 w 229"/>
                <a:gd name="T7" fmla="*/ 21 h 72"/>
                <a:gd name="T8" fmla="*/ 229 w 22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72"/>
                <a:gd name="T17" fmla="*/ 229 w 2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72">
                  <a:moveTo>
                    <a:pt x="0" y="62"/>
                  </a:moveTo>
                  <a:lnTo>
                    <a:pt x="56" y="11"/>
                  </a:lnTo>
                  <a:lnTo>
                    <a:pt x="127" y="0"/>
                  </a:lnTo>
                  <a:lnTo>
                    <a:pt x="178" y="21"/>
                  </a:lnTo>
                  <a:lnTo>
                    <a:pt x="229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" name="Freeform 758"/>
            <p:cNvSpPr>
              <a:spLocks/>
            </p:cNvSpPr>
            <p:nvPr/>
          </p:nvSpPr>
          <p:spPr bwMode="auto">
            <a:xfrm>
              <a:off x="7666345" y="2313084"/>
              <a:ext cx="85751" cy="59548"/>
            </a:xfrm>
            <a:custGeom>
              <a:avLst/>
              <a:gdLst>
                <a:gd name="T0" fmla="*/ 0 w 229"/>
                <a:gd name="T1" fmla="*/ 62 h 72"/>
                <a:gd name="T2" fmla="*/ 56 w 229"/>
                <a:gd name="T3" fmla="*/ 11 h 72"/>
                <a:gd name="T4" fmla="*/ 127 w 229"/>
                <a:gd name="T5" fmla="*/ 0 h 72"/>
                <a:gd name="T6" fmla="*/ 178 w 229"/>
                <a:gd name="T7" fmla="*/ 21 h 72"/>
                <a:gd name="T8" fmla="*/ 229 w 22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72"/>
                <a:gd name="T17" fmla="*/ 229 w 2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72">
                  <a:moveTo>
                    <a:pt x="0" y="62"/>
                  </a:moveTo>
                  <a:lnTo>
                    <a:pt x="56" y="11"/>
                  </a:lnTo>
                  <a:lnTo>
                    <a:pt x="127" y="0"/>
                  </a:lnTo>
                  <a:lnTo>
                    <a:pt x="178" y="21"/>
                  </a:lnTo>
                  <a:lnTo>
                    <a:pt x="229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" name="Freeform 759"/>
            <p:cNvSpPr>
              <a:spLocks/>
            </p:cNvSpPr>
            <p:nvPr/>
          </p:nvSpPr>
          <p:spPr bwMode="auto">
            <a:xfrm>
              <a:off x="7960782" y="2328798"/>
              <a:ext cx="85751" cy="59548"/>
            </a:xfrm>
            <a:custGeom>
              <a:avLst/>
              <a:gdLst>
                <a:gd name="T0" fmla="*/ 0 w 229"/>
                <a:gd name="T1" fmla="*/ 62 h 72"/>
                <a:gd name="T2" fmla="*/ 56 w 229"/>
                <a:gd name="T3" fmla="*/ 11 h 72"/>
                <a:gd name="T4" fmla="*/ 127 w 229"/>
                <a:gd name="T5" fmla="*/ 0 h 72"/>
                <a:gd name="T6" fmla="*/ 178 w 229"/>
                <a:gd name="T7" fmla="*/ 21 h 72"/>
                <a:gd name="T8" fmla="*/ 229 w 22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72"/>
                <a:gd name="T17" fmla="*/ 229 w 2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72">
                  <a:moveTo>
                    <a:pt x="0" y="62"/>
                  </a:moveTo>
                  <a:lnTo>
                    <a:pt x="56" y="11"/>
                  </a:lnTo>
                  <a:lnTo>
                    <a:pt x="127" y="0"/>
                  </a:lnTo>
                  <a:lnTo>
                    <a:pt x="178" y="21"/>
                  </a:lnTo>
                  <a:lnTo>
                    <a:pt x="229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" name="Freeform 760"/>
            <p:cNvSpPr>
              <a:spLocks/>
            </p:cNvSpPr>
            <p:nvPr/>
          </p:nvSpPr>
          <p:spPr bwMode="auto">
            <a:xfrm>
              <a:off x="8152015" y="2327144"/>
              <a:ext cx="85751" cy="59548"/>
            </a:xfrm>
            <a:custGeom>
              <a:avLst/>
              <a:gdLst>
                <a:gd name="T0" fmla="*/ 0 w 229"/>
                <a:gd name="T1" fmla="*/ 62 h 72"/>
                <a:gd name="T2" fmla="*/ 56 w 229"/>
                <a:gd name="T3" fmla="*/ 11 h 72"/>
                <a:gd name="T4" fmla="*/ 127 w 229"/>
                <a:gd name="T5" fmla="*/ 0 h 72"/>
                <a:gd name="T6" fmla="*/ 178 w 229"/>
                <a:gd name="T7" fmla="*/ 21 h 72"/>
                <a:gd name="T8" fmla="*/ 229 w 22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72"/>
                <a:gd name="T17" fmla="*/ 229 w 2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72">
                  <a:moveTo>
                    <a:pt x="0" y="62"/>
                  </a:moveTo>
                  <a:lnTo>
                    <a:pt x="56" y="11"/>
                  </a:lnTo>
                  <a:lnTo>
                    <a:pt x="127" y="0"/>
                  </a:lnTo>
                  <a:lnTo>
                    <a:pt x="178" y="21"/>
                  </a:lnTo>
                  <a:lnTo>
                    <a:pt x="229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2" name="Freeform 761"/>
            <p:cNvSpPr>
              <a:spLocks/>
            </p:cNvSpPr>
            <p:nvPr/>
          </p:nvSpPr>
          <p:spPr bwMode="auto">
            <a:xfrm>
              <a:off x="7411368" y="2267596"/>
              <a:ext cx="85751" cy="59548"/>
            </a:xfrm>
            <a:custGeom>
              <a:avLst/>
              <a:gdLst>
                <a:gd name="T0" fmla="*/ 0 w 229"/>
                <a:gd name="T1" fmla="*/ 62 h 72"/>
                <a:gd name="T2" fmla="*/ 56 w 229"/>
                <a:gd name="T3" fmla="*/ 11 h 72"/>
                <a:gd name="T4" fmla="*/ 127 w 229"/>
                <a:gd name="T5" fmla="*/ 0 h 72"/>
                <a:gd name="T6" fmla="*/ 178 w 229"/>
                <a:gd name="T7" fmla="*/ 21 h 72"/>
                <a:gd name="T8" fmla="*/ 229 w 22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72"/>
                <a:gd name="T17" fmla="*/ 229 w 2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72">
                  <a:moveTo>
                    <a:pt x="0" y="62"/>
                  </a:moveTo>
                  <a:lnTo>
                    <a:pt x="56" y="11"/>
                  </a:lnTo>
                  <a:lnTo>
                    <a:pt x="127" y="0"/>
                  </a:lnTo>
                  <a:lnTo>
                    <a:pt x="178" y="21"/>
                  </a:lnTo>
                  <a:lnTo>
                    <a:pt x="229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3" name="Freeform 762"/>
            <p:cNvSpPr>
              <a:spLocks/>
            </p:cNvSpPr>
            <p:nvPr/>
          </p:nvSpPr>
          <p:spPr bwMode="auto">
            <a:xfrm>
              <a:off x="7740713" y="2262633"/>
              <a:ext cx="85751" cy="59548"/>
            </a:xfrm>
            <a:custGeom>
              <a:avLst/>
              <a:gdLst>
                <a:gd name="T0" fmla="*/ 0 w 229"/>
                <a:gd name="T1" fmla="*/ 62 h 72"/>
                <a:gd name="T2" fmla="*/ 56 w 229"/>
                <a:gd name="T3" fmla="*/ 11 h 72"/>
                <a:gd name="T4" fmla="*/ 127 w 229"/>
                <a:gd name="T5" fmla="*/ 0 h 72"/>
                <a:gd name="T6" fmla="*/ 178 w 229"/>
                <a:gd name="T7" fmla="*/ 21 h 72"/>
                <a:gd name="T8" fmla="*/ 229 w 22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72"/>
                <a:gd name="T17" fmla="*/ 229 w 2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72">
                  <a:moveTo>
                    <a:pt x="0" y="62"/>
                  </a:moveTo>
                  <a:lnTo>
                    <a:pt x="56" y="11"/>
                  </a:lnTo>
                  <a:lnTo>
                    <a:pt x="127" y="0"/>
                  </a:lnTo>
                  <a:lnTo>
                    <a:pt x="178" y="21"/>
                  </a:lnTo>
                  <a:lnTo>
                    <a:pt x="229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4" name="Freeform 763"/>
            <p:cNvSpPr>
              <a:spLocks/>
            </p:cNvSpPr>
            <p:nvPr/>
          </p:nvSpPr>
          <p:spPr bwMode="auto">
            <a:xfrm>
              <a:off x="7794591" y="2319701"/>
              <a:ext cx="85751" cy="59548"/>
            </a:xfrm>
            <a:custGeom>
              <a:avLst/>
              <a:gdLst>
                <a:gd name="T0" fmla="*/ 0 w 229"/>
                <a:gd name="T1" fmla="*/ 62 h 72"/>
                <a:gd name="T2" fmla="*/ 56 w 229"/>
                <a:gd name="T3" fmla="*/ 11 h 72"/>
                <a:gd name="T4" fmla="*/ 127 w 229"/>
                <a:gd name="T5" fmla="*/ 0 h 72"/>
                <a:gd name="T6" fmla="*/ 178 w 229"/>
                <a:gd name="T7" fmla="*/ 21 h 72"/>
                <a:gd name="T8" fmla="*/ 229 w 22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72"/>
                <a:gd name="T17" fmla="*/ 229 w 2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72">
                  <a:moveTo>
                    <a:pt x="0" y="62"/>
                  </a:moveTo>
                  <a:lnTo>
                    <a:pt x="56" y="11"/>
                  </a:lnTo>
                  <a:lnTo>
                    <a:pt x="127" y="0"/>
                  </a:lnTo>
                  <a:lnTo>
                    <a:pt x="178" y="21"/>
                  </a:lnTo>
                  <a:lnTo>
                    <a:pt x="229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5" name="Freeform 764"/>
            <p:cNvSpPr>
              <a:spLocks/>
            </p:cNvSpPr>
            <p:nvPr/>
          </p:nvSpPr>
          <p:spPr bwMode="auto">
            <a:xfrm>
              <a:off x="8054121" y="2319701"/>
              <a:ext cx="85751" cy="59548"/>
            </a:xfrm>
            <a:custGeom>
              <a:avLst/>
              <a:gdLst>
                <a:gd name="T0" fmla="*/ 0 w 229"/>
                <a:gd name="T1" fmla="*/ 62 h 72"/>
                <a:gd name="T2" fmla="*/ 56 w 229"/>
                <a:gd name="T3" fmla="*/ 11 h 72"/>
                <a:gd name="T4" fmla="*/ 127 w 229"/>
                <a:gd name="T5" fmla="*/ 0 h 72"/>
                <a:gd name="T6" fmla="*/ 178 w 229"/>
                <a:gd name="T7" fmla="*/ 21 h 72"/>
                <a:gd name="T8" fmla="*/ 229 w 22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72"/>
                <a:gd name="T17" fmla="*/ 229 w 2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72">
                  <a:moveTo>
                    <a:pt x="0" y="62"/>
                  </a:moveTo>
                  <a:lnTo>
                    <a:pt x="56" y="11"/>
                  </a:lnTo>
                  <a:lnTo>
                    <a:pt x="127" y="0"/>
                  </a:lnTo>
                  <a:lnTo>
                    <a:pt x="178" y="21"/>
                  </a:lnTo>
                  <a:lnTo>
                    <a:pt x="229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6" name="Freeform 765"/>
            <p:cNvSpPr>
              <a:spLocks/>
            </p:cNvSpPr>
            <p:nvPr/>
          </p:nvSpPr>
          <p:spPr bwMode="auto">
            <a:xfrm>
              <a:off x="6457481" y="2318873"/>
              <a:ext cx="85751" cy="59548"/>
            </a:xfrm>
            <a:custGeom>
              <a:avLst/>
              <a:gdLst>
                <a:gd name="T0" fmla="*/ 0 w 229"/>
                <a:gd name="T1" fmla="*/ 62 h 72"/>
                <a:gd name="T2" fmla="*/ 56 w 229"/>
                <a:gd name="T3" fmla="*/ 11 h 72"/>
                <a:gd name="T4" fmla="*/ 127 w 229"/>
                <a:gd name="T5" fmla="*/ 0 h 72"/>
                <a:gd name="T6" fmla="*/ 178 w 229"/>
                <a:gd name="T7" fmla="*/ 21 h 72"/>
                <a:gd name="T8" fmla="*/ 229 w 22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72"/>
                <a:gd name="T17" fmla="*/ 229 w 22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72">
                  <a:moveTo>
                    <a:pt x="0" y="62"/>
                  </a:moveTo>
                  <a:lnTo>
                    <a:pt x="56" y="11"/>
                  </a:lnTo>
                  <a:lnTo>
                    <a:pt x="127" y="0"/>
                  </a:lnTo>
                  <a:lnTo>
                    <a:pt x="178" y="21"/>
                  </a:lnTo>
                  <a:lnTo>
                    <a:pt x="229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67" name="Group 766"/>
          <p:cNvGrpSpPr>
            <a:grpSpLocks/>
          </p:cNvGrpSpPr>
          <p:nvPr/>
        </p:nvGrpSpPr>
        <p:grpSpPr bwMode="auto">
          <a:xfrm rot="13288063">
            <a:off x="5136783" y="4962269"/>
            <a:ext cx="300508" cy="93458"/>
            <a:chOff x="10431" y="7662"/>
            <a:chExt cx="396" cy="113"/>
          </a:xfrm>
        </p:grpSpPr>
        <p:sp>
          <p:nvSpPr>
            <p:cNvPr id="107" name="Oval 767"/>
            <p:cNvSpPr>
              <a:spLocks noChangeArrowheads="1"/>
            </p:cNvSpPr>
            <p:nvPr/>
          </p:nvSpPr>
          <p:spPr bwMode="auto">
            <a:xfrm>
              <a:off x="10431" y="7662"/>
              <a:ext cx="113" cy="11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8" name="Line 768"/>
            <p:cNvSpPr>
              <a:spLocks noChangeShapeType="1"/>
            </p:cNvSpPr>
            <p:nvPr/>
          </p:nvSpPr>
          <p:spPr bwMode="auto">
            <a:xfrm>
              <a:off x="10544" y="7712"/>
              <a:ext cx="283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68" name="Group 769"/>
          <p:cNvGrpSpPr>
            <a:grpSpLocks/>
          </p:cNvGrpSpPr>
          <p:nvPr/>
        </p:nvGrpSpPr>
        <p:grpSpPr bwMode="auto">
          <a:xfrm rot="18688063">
            <a:off x="2619984" y="4180168"/>
            <a:ext cx="327517" cy="85751"/>
            <a:chOff x="10431" y="7662"/>
            <a:chExt cx="396" cy="113"/>
          </a:xfrm>
        </p:grpSpPr>
        <p:sp>
          <p:nvSpPr>
            <p:cNvPr id="105" name="Oval 770"/>
            <p:cNvSpPr>
              <a:spLocks noChangeArrowheads="1"/>
            </p:cNvSpPr>
            <p:nvPr/>
          </p:nvSpPr>
          <p:spPr bwMode="auto">
            <a:xfrm>
              <a:off x="10431" y="7662"/>
              <a:ext cx="113" cy="11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" name="Line 771"/>
            <p:cNvSpPr>
              <a:spLocks noChangeShapeType="1"/>
            </p:cNvSpPr>
            <p:nvPr/>
          </p:nvSpPr>
          <p:spPr bwMode="auto">
            <a:xfrm>
              <a:off x="10544" y="7712"/>
              <a:ext cx="283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69" name="Text Box 772"/>
          <p:cNvSpPr txBox="1">
            <a:spLocks noChangeArrowheads="1"/>
          </p:cNvSpPr>
          <p:nvPr/>
        </p:nvSpPr>
        <p:spPr bwMode="auto">
          <a:xfrm>
            <a:off x="5857884" y="5232050"/>
            <a:ext cx="285752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400" dirty="0">
                <a:latin typeface="Calibri" pitchFamily="34" charset="0"/>
              </a:rPr>
              <a:t>г</a:t>
            </a:r>
            <a:r>
              <a:rPr lang="ru-RU" sz="2400" dirty="0" smtClean="0">
                <a:latin typeface="Calibri" pitchFamily="34" charset="0"/>
              </a:rPr>
              <a:t>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цилиндрические</a:t>
            </a:r>
            <a:endParaRPr lang="ru-RU" sz="2400" dirty="0"/>
          </a:p>
        </p:txBody>
      </p:sp>
      <p:grpSp>
        <p:nvGrpSpPr>
          <p:cNvPr id="70" name="Группа 773"/>
          <p:cNvGrpSpPr>
            <a:grpSpLocks/>
          </p:cNvGrpSpPr>
          <p:nvPr/>
        </p:nvGrpSpPr>
        <p:grpSpPr bwMode="auto">
          <a:xfrm>
            <a:off x="928662" y="3000372"/>
            <a:ext cx="1214446" cy="1143008"/>
            <a:chOff x="3489707" y="4577856"/>
            <a:chExt cx="1425493" cy="1451595"/>
          </a:xfrm>
        </p:grpSpPr>
        <p:sp>
          <p:nvSpPr>
            <p:cNvPr id="71" name="Oval 4"/>
            <p:cNvSpPr>
              <a:spLocks noChangeArrowheads="1"/>
            </p:cNvSpPr>
            <p:nvPr/>
          </p:nvSpPr>
          <p:spPr bwMode="auto">
            <a:xfrm>
              <a:off x="3842150" y="4912814"/>
              <a:ext cx="760689" cy="751379"/>
            </a:xfrm>
            <a:prstGeom prst="ellipse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72" name="Group 88"/>
            <p:cNvGrpSpPr>
              <a:grpSpLocks/>
            </p:cNvGrpSpPr>
            <p:nvPr/>
          </p:nvGrpSpPr>
          <p:grpSpPr bwMode="auto">
            <a:xfrm rot="-8443270">
              <a:off x="3602400" y="4922808"/>
              <a:ext cx="520186" cy="143502"/>
              <a:chOff x="10431" y="7662"/>
              <a:chExt cx="396" cy="113"/>
            </a:xfrm>
          </p:grpSpPr>
          <p:sp>
            <p:nvSpPr>
              <p:cNvPr id="103" name="Oval 89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4" name="Line 90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3" name="Group 94"/>
            <p:cNvGrpSpPr>
              <a:grpSpLocks/>
            </p:cNvGrpSpPr>
            <p:nvPr/>
          </p:nvGrpSpPr>
          <p:grpSpPr bwMode="auto">
            <a:xfrm rot="-295653">
              <a:off x="4412305" y="5157158"/>
              <a:ext cx="502895" cy="148437"/>
              <a:chOff x="10431" y="7662"/>
              <a:chExt cx="396" cy="113"/>
            </a:xfrm>
          </p:grpSpPr>
          <p:sp>
            <p:nvSpPr>
              <p:cNvPr id="101" name="Oval 95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2" name="Line 96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4" name="Group 109"/>
            <p:cNvGrpSpPr>
              <a:grpSpLocks/>
            </p:cNvGrpSpPr>
            <p:nvPr/>
          </p:nvGrpSpPr>
          <p:grpSpPr bwMode="auto">
            <a:xfrm rot="5567104">
              <a:off x="3928197" y="5697607"/>
              <a:ext cx="520186" cy="143502"/>
              <a:chOff x="10431" y="7662"/>
              <a:chExt cx="396" cy="113"/>
            </a:xfrm>
          </p:grpSpPr>
          <p:sp>
            <p:nvSpPr>
              <p:cNvPr id="99" name="Oval 110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0" name="Line 111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5" name="Group 115"/>
            <p:cNvGrpSpPr>
              <a:grpSpLocks/>
            </p:cNvGrpSpPr>
            <p:nvPr/>
          </p:nvGrpSpPr>
          <p:grpSpPr bwMode="auto">
            <a:xfrm rot="10800000">
              <a:off x="3489707" y="5159533"/>
              <a:ext cx="502895" cy="148437"/>
              <a:chOff x="10431" y="7662"/>
              <a:chExt cx="396" cy="113"/>
            </a:xfrm>
          </p:grpSpPr>
          <p:sp>
            <p:nvSpPr>
              <p:cNvPr id="97" name="Oval 116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8" name="Line 117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6" name="Group 118"/>
            <p:cNvGrpSpPr>
              <a:grpSpLocks/>
            </p:cNvGrpSpPr>
            <p:nvPr/>
          </p:nvGrpSpPr>
          <p:grpSpPr bwMode="auto">
            <a:xfrm rot="9108525">
              <a:off x="3541571" y="5413561"/>
              <a:ext cx="502895" cy="148437"/>
              <a:chOff x="10431" y="7662"/>
              <a:chExt cx="396" cy="113"/>
            </a:xfrm>
          </p:grpSpPr>
          <p:sp>
            <p:nvSpPr>
              <p:cNvPr id="95" name="Oval 119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6" name="Line 120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7" name="Group 121"/>
            <p:cNvGrpSpPr>
              <a:grpSpLocks/>
            </p:cNvGrpSpPr>
            <p:nvPr/>
          </p:nvGrpSpPr>
          <p:grpSpPr bwMode="auto">
            <a:xfrm rot="6814379">
              <a:off x="3733801" y="5598369"/>
              <a:ext cx="502895" cy="148437"/>
              <a:chOff x="10431" y="7662"/>
              <a:chExt cx="396" cy="113"/>
            </a:xfrm>
          </p:grpSpPr>
          <p:sp>
            <p:nvSpPr>
              <p:cNvPr id="93" name="Oval 122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4" name="Line 123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8" name="Group 124"/>
            <p:cNvGrpSpPr>
              <a:grpSpLocks/>
            </p:cNvGrpSpPr>
            <p:nvPr/>
          </p:nvGrpSpPr>
          <p:grpSpPr bwMode="auto">
            <a:xfrm rot="3635536">
              <a:off x="4169603" y="5606530"/>
              <a:ext cx="502895" cy="148437"/>
              <a:chOff x="10431" y="7662"/>
              <a:chExt cx="396" cy="113"/>
            </a:xfrm>
          </p:grpSpPr>
          <p:sp>
            <p:nvSpPr>
              <p:cNvPr id="91" name="Oval 125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2" name="Line 126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" name="Group 130"/>
            <p:cNvGrpSpPr>
              <a:grpSpLocks/>
            </p:cNvGrpSpPr>
            <p:nvPr/>
          </p:nvGrpSpPr>
          <p:grpSpPr bwMode="auto">
            <a:xfrm rot="-4369112">
              <a:off x="4098369" y="4768913"/>
              <a:ext cx="520186" cy="143502"/>
              <a:chOff x="10431" y="7662"/>
              <a:chExt cx="396" cy="113"/>
            </a:xfrm>
          </p:grpSpPr>
          <p:sp>
            <p:nvSpPr>
              <p:cNvPr id="89" name="Oval 131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0" name="Line 132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" name="Group 133"/>
            <p:cNvGrpSpPr>
              <a:grpSpLocks/>
            </p:cNvGrpSpPr>
            <p:nvPr/>
          </p:nvGrpSpPr>
          <p:grpSpPr bwMode="auto">
            <a:xfrm rot="-6514402">
              <a:off x="3825847" y="4766198"/>
              <a:ext cx="520186" cy="143502"/>
              <a:chOff x="10431" y="7662"/>
              <a:chExt cx="396" cy="113"/>
            </a:xfrm>
          </p:grpSpPr>
          <p:sp>
            <p:nvSpPr>
              <p:cNvPr id="87" name="Oval 134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8" name="Line 135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" name="Group 136"/>
            <p:cNvGrpSpPr>
              <a:grpSpLocks/>
            </p:cNvGrpSpPr>
            <p:nvPr/>
          </p:nvGrpSpPr>
          <p:grpSpPr bwMode="auto">
            <a:xfrm rot="-1984669">
              <a:off x="4357463" y="4911514"/>
              <a:ext cx="502895" cy="148437"/>
              <a:chOff x="10431" y="7662"/>
              <a:chExt cx="396" cy="113"/>
            </a:xfrm>
          </p:grpSpPr>
          <p:sp>
            <p:nvSpPr>
              <p:cNvPr id="85" name="Oval 137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6" name="Line 138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" name="Group 139"/>
            <p:cNvGrpSpPr>
              <a:grpSpLocks/>
            </p:cNvGrpSpPr>
            <p:nvPr/>
          </p:nvGrpSpPr>
          <p:grpSpPr bwMode="auto">
            <a:xfrm rot="951296">
              <a:off x="4395719" y="5393211"/>
              <a:ext cx="502895" cy="148437"/>
              <a:chOff x="10431" y="7662"/>
              <a:chExt cx="396" cy="113"/>
            </a:xfrm>
          </p:grpSpPr>
          <p:sp>
            <p:nvSpPr>
              <p:cNvPr id="83" name="Oval 140"/>
              <p:cNvSpPr>
                <a:spLocks noChangeArrowheads="1"/>
              </p:cNvSpPr>
              <p:nvPr/>
            </p:nvSpPr>
            <p:spPr bwMode="auto">
              <a:xfrm>
                <a:off x="10431" y="7662"/>
                <a:ext cx="113" cy="1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4" name="Line 141"/>
              <p:cNvSpPr>
                <a:spLocks noChangeShapeType="1"/>
              </p:cNvSpPr>
              <p:nvPr/>
            </p:nvSpPr>
            <p:spPr bwMode="auto">
              <a:xfrm>
                <a:off x="10544" y="7712"/>
                <a:ext cx="283" cy="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807" name="Рисунок 806" descr="http://colloid.distant.ru/tests/Micel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42914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" name="Прямоугольник 807"/>
          <p:cNvSpPr/>
          <p:nvPr/>
        </p:nvSpPr>
        <p:spPr>
          <a:xfrm>
            <a:off x="3500430" y="4181781"/>
            <a:ext cx="203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жидкие пены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14348" y="928670"/>
            <a:ext cx="8001056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effectLst/>
                <a:latin typeface="Arial" pitchFamily="34" charset="0"/>
                <a:cs typeface="Times New Roman" pitchFamily="18" charset="0"/>
              </a:rPr>
              <a:t>СВОЙСТВА КОЛЛОИДНЫХ РАСТВОРОВ</a:t>
            </a:r>
            <a:endParaRPr kumimoji="0" lang="en-US" sz="24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indent="8016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оптические </a:t>
            </a:r>
          </a:p>
          <a:p>
            <a:pPr lvl="0" indent="8016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электрические</a:t>
            </a:r>
          </a:p>
          <a:p>
            <a:pPr lvl="0" indent="8016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молекулярно-кинетические </a:t>
            </a:r>
          </a:p>
          <a:p>
            <a:pPr lvl="0" indent="8016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реологические </a:t>
            </a:r>
          </a:p>
          <a:p>
            <a:pPr lvl="0" indent="8016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поверхностные явления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/>
          </p:cNvSpPr>
          <p:nvPr/>
        </p:nvSpPr>
        <p:spPr bwMode="auto">
          <a:xfrm>
            <a:off x="2357510" y="2532742"/>
            <a:ext cx="2928958" cy="357531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214546" y="2532742"/>
            <a:ext cx="4643470" cy="3357586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1677" y="3117778"/>
            <a:ext cx="1243903" cy="20037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10800000">
            <a:off x="2984344" y="5136918"/>
            <a:ext cx="3024000" cy="253343"/>
          </a:xfrm>
          <a:custGeom>
            <a:avLst/>
            <a:gdLst>
              <a:gd name="G0" fmla="+- 1883 0 0"/>
              <a:gd name="G1" fmla="+- 21600 0 1883"/>
              <a:gd name="G2" fmla="*/ 1883 1 2"/>
              <a:gd name="G3" fmla="+- 21600 0 G2"/>
              <a:gd name="G4" fmla="+/ 1883 21600 2"/>
              <a:gd name="G5" fmla="+/ G1 0 2"/>
              <a:gd name="G6" fmla="*/ 21600 21600 1883"/>
              <a:gd name="G7" fmla="*/ G6 1 2"/>
              <a:gd name="G8" fmla="+- 21600 0 G7"/>
              <a:gd name="G9" fmla="*/ 21600 1 2"/>
              <a:gd name="G10" fmla="+- 1883 0 G9"/>
              <a:gd name="G11" fmla="?: G10 G8 0"/>
              <a:gd name="G12" fmla="?: G10 G7 21600"/>
              <a:gd name="T0" fmla="*/ 20658 w 21600"/>
              <a:gd name="T1" fmla="*/ 10800 h 21600"/>
              <a:gd name="T2" fmla="*/ 10800 w 21600"/>
              <a:gd name="T3" fmla="*/ 21600 h 21600"/>
              <a:gd name="T4" fmla="*/ 942 w 21600"/>
              <a:gd name="T5" fmla="*/ 10800 h 21600"/>
              <a:gd name="T6" fmla="*/ 10800 w 21600"/>
              <a:gd name="T7" fmla="*/ 0 h 21600"/>
              <a:gd name="T8" fmla="*/ 2742 w 21600"/>
              <a:gd name="T9" fmla="*/ 2742 h 21600"/>
              <a:gd name="T10" fmla="*/ 18858 w 21600"/>
              <a:gd name="T11" fmla="*/ 1885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883" y="21600"/>
                </a:lnTo>
                <a:lnTo>
                  <a:pt x="1971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3228965" y="2911614"/>
            <a:ext cx="904" cy="1844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4468349" y="2910709"/>
            <a:ext cx="904" cy="1844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928926" y="5961766"/>
            <a:ext cx="3214622" cy="4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Эффект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Тиндаля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6000760" y="4104378"/>
            <a:ext cx="684328" cy="904"/>
          </a:xfrm>
          <a:prstGeom prst="line">
            <a:avLst/>
          </a:prstGeom>
          <a:ln w="57150">
            <a:solidFill>
              <a:srgbClr val="FFFF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6000760" y="4390130"/>
            <a:ext cx="648168" cy="904"/>
          </a:xfrm>
          <a:prstGeom prst="line">
            <a:avLst/>
          </a:prstGeom>
          <a:ln w="57150">
            <a:solidFill>
              <a:srgbClr val="FFFF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500562" y="3117319"/>
            <a:ext cx="1243903" cy="20037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5%"/>
          <p:cNvSpPr>
            <a:spLocks noChangeArrowheads="1"/>
          </p:cNvSpPr>
          <p:nvPr/>
        </p:nvSpPr>
        <p:spPr bwMode="auto">
          <a:xfrm rot="16200000">
            <a:off x="3566989" y="3568241"/>
            <a:ext cx="573281" cy="124390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pattFill prst="pct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>
                <a:alpha val="73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1439" y="428604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Оптические свойства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Рассеивание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опалесценция)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поглощение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(абсорбция) света связано с определённым соотношением размеров дисперсных частиц и длиной световой волны. Коллоидные растворы оптически активны, путь проходящего через них светового луча становится видимым в виде освещённого расширяющегося конуса.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15 из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4" name="Picture 14" descr="http://badorgood.com/img/09-08-244152/tyndall-effect_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08313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hot of sunbeams breaking through nebula b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1438" y="714356"/>
            <a:ext cx="8516842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КОЛЛОИДНЫЕ РАСТВОРЫ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Образование 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7650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диспергирование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или измельчение до 1-100 нм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0850" marR="0" lvl="0" indent="-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7650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конденсация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т.е. укрупнение, соединение отдельных «молекул» до частиц коллоидного размера.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76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обязательна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взаимная нерастворимость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д. ф. и д. 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Внутренняя структура коллоидных частиц</a:t>
            </a:r>
          </a:p>
          <a:p>
            <a:pPr marL="250666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суспезоиды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250666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0" algn="l"/>
              </a:tabLst>
            </a:pP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молекулярные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250666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0" algn="l"/>
              </a:tabLst>
            </a:pP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мицеллярные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коллоиды. 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36" name="Picture 20" descr="http://im1.peldata.com/bl2/18266/21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4678"/>
            <a:ext cx="8496945" cy="6260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1. Химия\Общая химия\Презентации\350px-Osmose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3286124"/>
            <a:ext cx="2124075" cy="2124075"/>
          </a:xfrm>
          <a:prstGeom prst="rect">
            <a:avLst/>
          </a:prstGeom>
          <a:solidFill>
            <a:schemeClr val="tx1">
              <a:lumMod val="95000"/>
              <a:lumOff val="5000"/>
              <a:alpha val="4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2877" y="428604"/>
            <a:ext cx="8358246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Молекулярно- кинетические свойства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броуновское движение </a:t>
            </a: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диффузия </a:t>
            </a: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осмос  </a:t>
            </a: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седиментация.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Рис. 8.39. Схема коагуляции и седим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143380"/>
            <a:ext cx="5144317" cy="2155051"/>
          </a:xfrm>
          <a:prstGeom prst="rect">
            <a:avLst/>
          </a:prstGeom>
          <a:noFill/>
        </p:spPr>
      </p:pic>
      <p:pic>
        <p:nvPicPr>
          <p:cNvPr id="7" name="Picture 5" descr="10.jpg (534×22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428736"/>
            <a:ext cx="4572032" cy="210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Объект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2383571" cy="1957399"/>
          </a:xfrm>
          <a:prstGeom prst="rect">
            <a:avLst/>
          </a:prstGeom>
          <a:noFill/>
        </p:spPr>
      </p:pic>
      <p:pic>
        <p:nvPicPr>
          <p:cNvPr id="90116" name="Объект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57164"/>
            <a:ext cx="2643205" cy="2114712"/>
          </a:xfrm>
          <a:prstGeom prst="rect">
            <a:avLst/>
          </a:prstGeom>
          <a:noFill/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214414" y="928670"/>
            <a:ext cx="278608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а)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электрофорез</a:t>
            </a:r>
            <a:endParaRPr kumimoji="0" lang="ru-RU" sz="24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5500694" y="928670"/>
            <a:ext cx="2786082" cy="5000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б)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электроосмос</a:t>
            </a:r>
            <a:endParaRPr kumimoji="0" lang="ru-RU" sz="24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28596" y="3551917"/>
            <a:ext cx="4428000" cy="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в)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потенциал седиментации</a:t>
            </a:r>
            <a:endParaRPr kumimoji="0" lang="ru-RU" sz="24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120" name="Group 8"/>
          <p:cNvGrpSpPr>
            <a:grpSpLocks/>
          </p:cNvGrpSpPr>
          <p:nvPr/>
        </p:nvGrpSpPr>
        <p:grpSpPr bwMode="auto">
          <a:xfrm>
            <a:off x="1709916" y="3961902"/>
            <a:ext cx="1861952" cy="2253180"/>
            <a:chOff x="4033" y="11013"/>
            <a:chExt cx="2181" cy="2750"/>
          </a:xfrm>
        </p:grpSpPr>
        <p:grpSp>
          <p:nvGrpSpPr>
            <p:cNvPr id="90121" name="Group 9"/>
            <p:cNvGrpSpPr>
              <a:grpSpLocks/>
            </p:cNvGrpSpPr>
            <p:nvPr/>
          </p:nvGrpSpPr>
          <p:grpSpPr bwMode="auto">
            <a:xfrm>
              <a:off x="4033" y="11225"/>
              <a:ext cx="2181" cy="2538"/>
              <a:chOff x="8846" y="1185"/>
              <a:chExt cx="2855" cy="3287"/>
            </a:xfrm>
          </p:grpSpPr>
          <p:cxnSp>
            <p:nvCxnSpPr>
              <p:cNvPr id="90122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9058" y="1688"/>
                <a:ext cx="0" cy="254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0123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9846" y="1686"/>
                <a:ext cx="0" cy="254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0124" name="AutoShape 12"/>
              <p:cNvCxnSpPr>
                <a:cxnSpLocks noChangeShapeType="1"/>
              </p:cNvCxnSpPr>
              <p:nvPr/>
            </p:nvCxnSpPr>
            <p:spPr bwMode="auto">
              <a:xfrm>
                <a:off x="9107" y="1185"/>
                <a:ext cx="271" cy="50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90125" name="AutoShape 13"/>
              <p:cNvSpPr>
                <a:spLocks noChangeArrowheads="1"/>
              </p:cNvSpPr>
              <p:nvPr/>
            </p:nvSpPr>
            <p:spPr bwMode="auto">
              <a:xfrm flipV="1">
                <a:off x="8846" y="4245"/>
                <a:ext cx="1213" cy="227"/>
              </a:xfrm>
              <a:custGeom>
                <a:avLst/>
                <a:gdLst>
                  <a:gd name="G0" fmla="+- 3614 0 0"/>
                  <a:gd name="G1" fmla="+- 21600 0 3614"/>
                  <a:gd name="G2" fmla="*/ 3614 1 2"/>
                  <a:gd name="G3" fmla="+- 21600 0 G2"/>
                  <a:gd name="G4" fmla="+/ 3614 21600 2"/>
                  <a:gd name="G5" fmla="+/ G1 0 2"/>
                  <a:gd name="G6" fmla="*/ 21600 21600 3614"/>
                  <a:gd name="G7" fmla="*/ G6 1 2"/>
                  <a:gd name="G8" fmla="+- 21600 0 G7"/>
                  <a:gd name="G9" fmla="*/ 21600 1 2"/>
                  <a:gd name="G10" fmla="+- 3614 0 G9"/>
                  <a:gd name="G11" fmla="?: G10 G8 0"/>
                  <a:gd name="G12" fmla="?: G10 G7 21600"/>
                  <a:gd name="T0" fmla="*/ 19793 w 21600"/>
                  <a:gd name="T1" fmla="*/ 10800 h 21600"/>
                  <a:gd name="T2" fmla="*/ 10800 w 21600"/>
                  <a:gd name="T3" fmla="*/ 21600 h 21600"/>
                  <a:gd name="T4" fmla="*/ 1807 w 21600"/>
                  <a:gd name="T5" fmla="*/ 10800 h 21600"/>
                  <a:gd name="T6" fmla="*/ 10800 w 21600"/>
                  <a:gd name="T7" fmla="*/ 0 h 21600"/>
                  <a:gd name="T8" fmla="*/ 3607 w 21600"/>
                  <a:gd name="T9" fmla="*/ 3607 h 21600"/>
                  <a:gd name="T10" fmla="*/ 17993 w 21600"/>
                  <a:gd name="T11" fmla="*/ 1799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614" y="21600"/>
                    </a:lnTo>
                    <a:lnTo>
                      <a:pt x="179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126" name="Rectangle 14"/>
              <p:cNvSpPr>
                <a:spLocks noChangeArrowheads="1"/>
              </p:cNvSpPr>
              <p:nvPr/>
            </p:nvSpPr>
            <p:spPr bwMode="auto">
              <a:xfrm>
                <a:off x="9067" y="1873"/>
                <a:ext cx="765" cy="2362"/>
              </a:xfrm>
              <a:prstGeom prst="rect">
                <a:avLst/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127" name="Oval 15"/>
              <p:cNvSpPr>
                <a:spLocks noChangeArrowheads="1"/>
              </p:cNvSpPr>
              <p:nvPr/>
            </p:nvSpPr>
            <p:spPr bwMode="auto">
              <a:xfrm>
                <a:off x="9321" y="1506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cxnSp>
            <p:nvCxnSpPr>
              <p:cNvPr id="90128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9506" y="1185"/>
                <a:ext cx="276" cy="50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90129" name="Group 17"/>
              <p:cNvGrpSpPr>
                <a:grpSpLocks/>
              </p:cNvGrpSpPr>
              <p:nvPr/>
            </p:nvGrpSpPr>
            <p:grpSpPr bwMode="auto">
              <a:xfrm>
                <a:off x="9401" y="1717"/>
                <a:ext cx="105" cy="1737"/>
                <a:chOff x="10184" y="1485"/>
                <a:chExt cx="105" cy="1737"/>
              </a:xfrm>
            </p:grpSpPr>
            <p:grpSp>
              <p:nvGrpSpPr>
                <p:cNvPr id="90130" name="Group 18"/>
                <p:cNvGrpSpPr>
                  <a:grpSpLocks/>
                </p:cNvGrpSpPr>
                <p:nvPr/>
              </p:nvGrpSpPr>
              <p:grpSpPr bwMode="auto">
                <a:xfrm>
                  <a:off x="10184" y="1485"/>
                  <a:ext cx="105" cy="558"/>
                  <a:chOff x="10198" y="1506"/>
                  <a:chExt cx="105" cy="558"/>
                </a:xfrm>
              </p:grpSpPr>
              <p:sp>
                <p:nvSpPr>
                  <p:cNvPr id="90131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0233" y="1506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32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0268" y="1893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33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0233" y="1845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34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0261" y="1738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35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0233" y="1658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36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0226" y="1951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37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0275" y="1583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38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0261" y="1994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39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0226" y="2036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40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10212" y="1773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41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0198" y="1562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</p:grpSp>
            <p:grpSp>
              <p:nvGrpSpPr>
                <p:cNvPr id="90142" name="Group 30"/>
                <p:cNvGrpSpPr>
                  <a:grpSpLocks/>
                </p:cNvGrpSpPr>
                <p:nvPr/>
              </p:nvGrpSpPr>
              <p:grpSpPr bwMode="auto">
                <a:xfrm>
                  <a:off x="10184" y="2078"/>
                  <a:ext cx="105" cy="558"/>
                  <a:chOff x="10198" y="1506"/>
                  <a:chExt cx="105" cy="558"/>
                </a:xfrm>
              </p:grpSpPr>
              <p:sp>
                <p:nvSpPr>
                  <p:cNvPr id="90143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10233" y="1506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44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10268" y="1893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45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10233" y="1845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46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0261" y="1738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47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10233" y="1658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48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0226" y="1951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49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10275" y="1583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50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10261" y="1994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51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0226" y="2036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52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0212" y="1773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53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10198" y="1562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</p:grpSp>
            <p:grpSp>
              <p:nvGrpSpPr>
                <p:cNvPr id="90154" name="Group 42"/>
                <p:cNvGrpSpPr>
                  <a:grpSpLocks/>
                </p:cNvGrpSpPr>
                <p:nvPr/>
              </p:nvGrpSpPr>
              <p:grpSpPr bwMode="auto">
                <a:xfrm>
                  <a:off x="10184" y="2664"/>
                  <a:ext cx="105" cy="558"/>
                  <a:chOff x="10198" y="1506"/>
                  <a:chExt cx="105" cy="558"/>
                </a:xfrm>
              </p:grpSpPr>
              <p:sp>
                <p:nvSpPr>
                  <p:cNvPr id="90155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10233" y="1506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56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10268" y="1893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57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0233" y="1845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58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10261" y="1738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59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10233" y="1658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60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10226" y="1951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61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10275" y="1583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62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0261" y="1994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63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10226" y="2036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64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10212" y="1773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  <p:sp>
                <p:nvSpPr>
                  <p:cNvPr id="90165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0198" y="1562"/>
                    <a:ext cx="28" cy="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/>
                  </a:p>
                </p:txBody>
              </p:sp>
            </p:grpSp>
          </p:grpSp>
          <p:grpSp>
            <p:nvGrpSpPr>
              <p:cNvPr id="90166" name="Group 54"/>
              <p:cNvGrpSpPr>
                <a:grpSpLocks/>
              </p:cNvGrpSpPr>
              <p:nvPr/>
            </p:nvGrpSpPr>
            <p:grpSpPr bwMode="auto">
              <a:xfrm>
                <a:off x="9415" y="3459"/>
                <a:ext cx="105" cy="558"/>
                <a:chOff x="10198" y="1506"/>
                <a:chExt cx="105" cy="558"/>
              </a:xfrm>
            </p:grpSpPr>
            <p:sp>
              <p:nvSpPr>
                <p:cNvPr id="90167" name="Oval 55"/>
                <p:cNvSpPr>
                  <a:spLocks noChangeArrowheads="1"/>
                </p:cNvSpPr>
                <p:nvPr/>
              </p:nvSpPr>
              <p:spPr bwMode="auto">
                <a:xfrm>
                  <a:off x="10233" y="1506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68" name="Oval 56"/>
                <p:cNvSpPr>
                  <a:spLocks noChangeArrowheads="1"/>
                </p:cNvSpPr>
                <p:nvPr/>
              </p:nvSpPr>
              <p:spPr bwMode="auto">
                <a:xfrm>
                  <a:off x="10268" y="1893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69" name="Oval 57"/>
                <p:cNvSpPr>
                  <a:spLocks noChangeArrowheads="1"/>
                </p:cNvSpPr>
                <p:nvPr/>
              </p:nvSpPr>
              <p:spPr bwMode="auto">
                <a:xfrm>
                  <a:off x="10233" y="1845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70" name="Oval 58"/>
                <p:cNvSpPr>
                  <a:spLocks noChangeArrowheads="1"/>
                </p:cNvSpPr>
                <p:nvPr/>
              </p:nvSpPr>
              <p:spPr bwMode="auto">
                <a:xfrm>
                  <a:off x="10261" y="1738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71" name="Oval 59"/>
                <p:cNvSpPr>
                  <a:spLocks noChangeArrowheads="1"/>
                </p:cNvSpPr>
                <p:nvPr/>
              </p:nvSpPr>
              <p:spPr bwMode="auto">
                <a:xfrm>
                  <a:off x="10233" y="1658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72" name="Oval 60"/>
                <p:cNvSpPr>
                  <a:spLocks noChangeArrowheads="1"/>
                </p:cNvSpPr>
                <p:nvPr/>
              </p:nvSpPr>
              <p:spPr bwMode="auto">
                <a:xfrm>
                  <a:off x="10226" y="1951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73" name="Oval 61"/>
                <p:cNvSpPr>
                  <a:spLocks noChangeArrowheads="1"/>
                </p:cNvSpPr>
                <p:nvPr/>
              </p:nvSpPr>
              <p:spPr bwMode="auto">
                <a:xfrm>
                  <a:off x="10275" y="1583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74" name="Oval 62"/>
                <p:cNvSpPr>
                  <a:spLocks noChangeArrowheads="1"/>
                </p:cNvSpPr>
                <p:nvPr/>
              </p:nvSpPr>
              <p:spPr bwMode="auto">
                <a:xfrm>
                  <a:off x="10261" y="1994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75" name="Oval 63"/>
                <p:cNvSpPr>
                  <a:spLocks noChangeArrowheads="1"/>
                </p:cNvSpPr>
                <p:nvPr/>
              </p:nvSpPr>
              <p:spPr bwMode="auto">
                <a:xfrm>
                  <a:off x="10226" y="2036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76" name="Oval 64"/>
                <p:cNvSpPr>
                  <a:spLocks noChangeArrowheads="1"/>
                </p:cNvSpPr>
                <p:nvPr/>
              </p:nvSpPr>
              <p:spPr bwMode="auto">
                <a:xfrm>
                  <a:off x="10212" y="1773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77" name="Oval 65"/>
                <p:cNvSpPr>
                  <a:spLocks noChangeArrowheads="1"/>
                </p:cNvSpPr>
                <p:nvPr/>
              </p:nvSpPr>
              <p:spPr bwMode="auto">
                <a:xfrm>
                  <a:off x="10198" y="1562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sp>
            <p:nvSpPr>
              <p:cNvPr id="90178" name="Oval 66"/>
              <p:cNvSpPr>
                <a:spLocks noChangeArrowheads="1"/>
              </p:cNvSpPr>
              <p:nvPr/>
            </p:nvSpPr>
            <p:spPr bwMode="auto">
              <a:xfrm>
                <a:off x="9520" y="1226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179" name="Oval 67"/>
              <p:cNvSpPr>
                <a:spLocks noChangeArrowheads="1"/>
              </p:cNvSpPr>
              <p:nvPr/>
            </p:nvSpPr>
            <p:spPr bwMode="auto">
              <a:xfrm>
                <a:off x="9471" y="1461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180" name="Oval 68"/>
              <p:cNvSpPr>
                <a:spLocks noChangeArrowheads="1"/>
              </p:cNvSpPr>
              <p:nvPr/>
            </p:nvSpPr>
            <p:spPr bwMode="auto">
              <a:xfrm>
                <a:off x="9436" y="1413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181" name="Oval 69"/>
              <p:cNvSpPr>
                <a:spLocks noChangeArrowheads="1"/>
              </p:cNvSpPr>
              <p:nvPr/>
            </p:nvSpPr>
            <p:spPr bwMode="auto">
              <a:xfrm>
                <a:off x="9464" y="1306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182" name="Oval 70"/>
              <p:cNvSpPr>
                <a:spLocks noChangeArrowheads="1"/>
              </p:cNvSpPr>
              <p:nvPr/>
            </p:nvSpPr>
            <p:spPr bwMode="auto">
              <a:xfrm>
                <a:off x="9436" y="1226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183" name="Oval 71"/>
              <p:cNvSpPr>
                <a:spLocks noChangeArrowheads="1"/>
              </p:cNvSpPr>
              <p:nvPr/>
            </p:nvSpPr>
            <p:spPr bwMode="auto">
              <a:xfrm>
                <a:off x="9429" y="1519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184" name="Oval 72"/>
              <p:cNvSpPr>
                <a:spLocks noChangeArrowheads="1"/>
              </p:cNvSpPr>
              <p:nvPr/>
            </p:nvSpPr>
            <p:spPr bwMode="auto">
              <a:xfrm>
                <a:off x="9548" y="1369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185" name="Oval 73"/>
              <p:cNvSpPr>
                <a:spLocks noChangeArrowheads="1"/>
              </p:cNvSpPr>
              <p:nvPr/>
            </p:nvSpPr>
            <p:spPr bwMode="auto">
              <a:xfrm>
                <a:off x="9464" y="1562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186" name="Oval 74"/>
              <p:cNvSpPr>
                <a:spLocks noChangeArrowheads="1"/>
              </p:cNvSpPr>
              <p:nvPr/>
            </p:nvSpPr>
            <p:spPr bwMode="auto">
              <a:xfrm>
                <a:off x="9429" y="1604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187" name="Oval 75"/>
              <p:cNvSpPr>
                <a:spLocks noChangeArrowheads="1"/>
              </p:cNvSpPr>
              <p:nvPr/>
            </p:nvSpPr>
            <p:spPr bwMode="auto">
              <a:xfrm>
                <a:off x="9415" y="1341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188" name="Oval 76"/>
              <p:cNvSpPr>
                <a:spLocks noChangeArrowheads="1"/>
              </p:cNvSpPr>
              <p:nvPr/>
            </p:nvSpPr>
            <p:spPr bwMode="auto">
              <a:xfrm>
                <a:off x="9349" y="1413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grpSp>
            <p:nvGrpSpPr>
              <p:cNvPr id="90189" name="Group 77"/>
              <p:cNvGrpSpPr>
                <a:grpSpLocks/>
              </p:cNvGrpSpPr>
              <p:nvPr/>
            </p:nvGrpSpPr>
            <p:grpSpPr bwMode="auto">
              <a:xfrm rot="-5400000">
                <a:off x="9380" y="3856"/>
                <a:ext cx="105" cy="558"/>
                <a:chOff x="10198" y="1506"/>
                <a:chExt cx="105" cy="558"/>
              </a:xfrm>
            </p:grpSpPr>
            <p:sp>
              <p:nvSpPr>
                <p:cNvPr id="90190" name="Oval 78"/>
                <p:cNvSpPr>
                  <a:spLocks noChangeArrowheads="1"/>
                </p:cNvSpPr>
                <p:nvPr/>
              </p:nvSpPr>
              <p:spPr bwMode="auto">
                <a:xfrm>
                  <a:off x="10233" y="1506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91" name="Oval 79"/>
                <p:cNvSpPr>
                  <a:spLocks noChangeArrowheads="1"/>
                </p:cNvSpPr>
                <p:nvPr/>
              </p:nvSpPr>
              <p:spPr bwMode="auto">
                <a:xfrm>
                  <a:off x="10268" y="1893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92" name="Oval 80"/>
                <p:cNvSpPr>
                  <a:spLocks noChangeArrowheads="1"/>
                </p:cNvSpPr>
                <p:nvPr/>
              </p:nvSpPr>
              <p:spPr bwMode="auto">
                <a:xfrm>
                  <a:off x="10233" y="1845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93" name="Oval 81"/>
                <p:cNvSpPr>
                  <a:spLocks noChangeArrowheads="1"/>
                </p:cNvSpPr>
                <p:nvPr/>
              </p:nvSpPr>
              <p:spPr bwMode="auto">
                <a:xfrm>
                  <a:off x="10261" y="1738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94" name="Oval 82"/>
                <p:cNvSpPr>
                  <a:spLocks noChangeArrowheads="1"/>
                </p:cNvSpPr>
                <p:nvPr/>
              </p:nvSpPr>
              <p:spPr bwMode="auto">
                <a:xfrm>
                  <a:off x="10233" y="1658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95" name="Oval 83"/>
                <p:cNvSpPr>
                  <a:spLocks noChangeArrowheads="1"/>
                </p:cNvSpPr>
                <p:nvPr/>
              </p:nvSpPr>
              <p:spPr bwMode="auto">
                <a:xfrm>
                  <a:off x="10226" y="1951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96" name="Oval 84"/>
                <p:cNvSpPr>
                  <a:spLocks noChangeArrowheads="1"/>
                </p:cNvSpPr>
                <p:nvPr/>
              </p:nvSpPr>
              <p:spPr bwMode="auto">
                <a:xfrm>
                  <a:off x="10275" y="1583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97" name="Oval 85"/>
                <p:cNvSpPr>
                  <a:spLocks noChangeArrowheads="1"/>
                </p:cNvSpPr>
                <p:nvPr/>
              </p:nvSpPr>
              <p:spPr bwMode="auto">
                <a:xfrm>
                  <a:off x="10261" y="1994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98" name="Oval 86"/>
                <p:cNvSpPr>
                  <a:spLocks noChangeArrowheads="1"/>
                </p:cNvSpPr>
                <p:nvPr/>
              </p:nvSpPr>
              <p:spPr bwMode="auto">
                <a:xfrm>
                  <a:off x="10226" y="2036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199" name="Oval 87"/>
                <p:cNvSpPr>
                  <a:spLocks noChangeArrowheads="1"/>
                </p:cNvSpPr>
                <p:nvPr/>
              </p:nvSpPr>
              <p:spPr bwMode="auto">
                <a:xfrm>
                  <a:off x="10212" y="1773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200" name="Oval 88"/>
                <p:cNvSpPr>
                  <a:spLocks noChangeArrowheads="1"/>
                </p:cNvSpPr>
                <p:nvPr/>
              </p:nvSpPr>
              <p:spPr bwMode="auto">
                <a:xfrm>
                  <a:off x="10198" y="1562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sp>
            <p:nvSpPr>
              <p:cNvPr id="90201" name="Oval 89"/>
              <p:cNvSpPr>
                <a:spLocks noChangeArrowheads="1"/>
              </p:cNvSpPr>
              <p:nvPr/>
            </p:nvSpPr>
            <p:spPr bwMode="auto">
              <a:xfrm>
                <a:off x="9548" y="1433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02" name="Oval 90"/>
              <p:cNvSpPr>
                <a:spLocks noChangeArrowheads="1"/>
              </p:cNvSpPr>
              <p:nvPr/>
            </p:nvSpPr>
            <p:spPr bwMode="auto">
              <a:xfrm>
                <a:off x="9583" y="4038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03" name="Oval 91"/>
              <p:cNvSpPr>
                <a:spLocks noChangeArrowheads="1"/>
              </p:cNvSpPr>
              <p:nvPr/>
            </p:nvSpPr>
            <p:spPr bwMode="auto">
              <a:xfrm>
                <a:off x="9520" y="3989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04" name="Oval 92"/>
              <p:cNvSpPr>
                <a:spLocks noChangeArrowheads="1"/>
              </p:cNvSpPr>
              <p:nvPr/>
            </p:nvSpPr>
            <p:spPr bwMode="auto">
              <a:xfrm>
                <a:off x="9641" y="1221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05" name="Oval 93"/>
              <p:cNvSpPr>
                <a:spLocks noChangeArrowheads="1"/>
              </p:cNvSpPr>
              <p:nvPr/>
            </p:nvSpPr>
            <p:spPr bwMode="auto">
              <a:xfrm>
                <a:off x="9208" y="1236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06" name="Oval 94"/>
              <p:cNvSpPr>
                <a:spLocks noChangeArrowheads="1"/>
              </p:cNvSpPr>
              <p:nvPr/>
            </p:nvSpPr>
            <p:spPr bwMode="auto">
              <a:xfrm>
                <a:off x="9301" y="1193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07" name="Oval 95"/>
              <p:cNvSpPr>
                <a:spLocks noChangeArrowheads="1"/>
              </p:cNvSpPr>
              <p:nvPr/>
            </p:nvSpPr>
            <p:spPr bwMode="auto">
              <a:xfrm>
                <a:off x="9301" y="1369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08" name="Oval 96"/>
              <p:cNvSpPr>
                <a:spLocks noChangeArrowheads="1"/>
              </p:cNvSpPr>
              <p:nvPr/>
            </p:nvSpPr>
            <p:spPr bwMode="auto">
              <a:xfrm>
                <a:off x="9336" y="1236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09" name="Oval 97"/>
              <p:cNvSpPr>
                <a:spLocks noChangeArrowheads="1"/>
              </p:cNvSpPr>
              <p:nvPr/>
            </p:nvSpPr>
            <p:spPr bwMode="auto">
              <a:xfrm>
                <a:off x="9301" y="1278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10" name="Oval 98"/>
              <p:cNvSpPr>
                <a:spLocks noChangeArrowheads="1"/>
              </p:cNvSpPr>
              <p:nvPr/>
            </p:nvSpPr>
            <p:spPr bwMode="auto">
              <a:xfrm>
                <a:off x="9385" y="3846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11" name="Oval 99"/>
              <p:cNvSpPr>
                <a:spLocks noChangeArrowheads="1"/>
              </p:cNvSpPr>
              <p:nvPr/>
            </p:nvSpPr>
            <p:spPr bwMode="auto">
              <a:xfrm>
                <a:off x="9576" y="1278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12" name="Oval 100"/>
              <p:cNvSpPr>
                <a:spLocks noChangeArrowheads="1"/>
              </p:cNvSpPr>
              <p:nvPr/>
            </p:nvSpPr>
            <p:spPr bwMode="auto">
              <a:xfrm rot="-5400000">
                <a:off x="9464" y="4038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13" name="Oval 101"/>
              <p:cNvSpPr>
                <a:spLocks noChangeArrowheads="1"/>
              </p:cNvSpPr>
              <p:nvPr/>
            </p:nvSpPr>
            <p:spPr bwMode="auto">
              <a:xfrm rot="-5400000">
                <a:off x="9342" y="4062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14" name="Oval 102"/>
              <p:cNvSpPr>
                <a:spLocks noChangeArrowheads="1"/>
              </p:cNvSpPr>
              <p:nvPr/>
            </p:nvSpPr>
            <p:spPr bwMode="auto">
              <a:xfrm rot="-5400000">
                <a:off x="9271" y="4024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15" name="Oval 103"/>
              <p:cNvSpPr>
                <a:spLocks noChangeArrowheads="1"/>
              </p:cNvSpPr>
              <p:nvPr/>
            </p:nvSpPr>
            <p:spPr bwMode="auto">
              <a:xfrm rot="-5400000">
                <a:off x="9364" y="4180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16" name="Oval 104"/>
              <p:cNvSpPr>
                <a:spLocks noChangeArrowheads="1"/>
              </p:cNvSpPr>
              <p:nvPr/>
            </p:nvSpPr>
            <p:spPr bwMode="auto">
              <a:xfrm rot="-5400000">
                <a:off x="9280" y="4173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17" name="Oval 105"/>
              <p:cNvSpPr>
                <a:spLocks noChangeArrowheads="1"/>
              </p:cNvSpPr>
              <p:nvPr/>
            </p:nvSpPr>
            <p:spPr bwMode="auto">
              <a:xfrm rot="-5400000">
                <a:off x="9314" y="3989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18" name="Oval 106"/>
              <p:cNvSpPr>
                <a:spLocks noChangeArrowheads="1"/>
              </p:cNvSpPr>
              <p:nvPr/>
            </p:nvSpPr>
            <p:spPr bwMode="auto">
              <a:xfrm rot="-5400000">
                <a:off x="9768" y="4173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19" name="Oval 107"/>
              <p:cNvSpPr>
                <a:spLocks noChangeArrowheads="1"/>
              </p:cNvSpPr>
              <p:nvPr/>
            </p:nvSpPr>
            <p:spPr bwMode="auto">
              <a:xfrm rot="-5400000">
                <a:off x="9357" y="3954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20" name="Oval 108"/>
              <p:cNvSpPr>
                <a:spLocks noChangeArrowheads="1"/>
              </p:cNvSpPr>
              <p:nvPr/>
            </p:nvSpPr>
            <p:spPr bwMode="auto">
              <a:xfrm rot="-5400000">
                <a:off x="9112" y="4166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21" name="Oval 109"/>
              <p:cNvSpPr>
                <a:spLocks noChangeArrowheads="1"/>
              </p:cNvSpPr>
              <p:nvPr/>
            </p:nvSpPr>
            <p:spPr bwMode="auto">
              <a:xfrm rot="-5400000">
                <a:off x="9521" y="4166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222" name="Oval 110"/>
              <p:cNvSpPr>
                <a:spLocks noChangeArrowheads="1"/>
              </p:cNvSpPr>
              <p:nvPr/>
            </p:nvSpPr>
            <p:spPr bwMode="auto">
              <a:xfrm rot="-5400000">
                <a:off x="9627" y="4173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cxnSp>
            <p:nvCxnSpPr>
              <p:cNvPr id="90223" name="AutoShape 111"/>
              <p:cNvCxnSpPr>
                <a:cxnSpLocks noChangeShapeType="1"/>
              </p:cNvCxnSpPr>
              <p:nvPr/>
            </p:nvCxnSpPr>
            <p:spPr bwMode="auto">
              <a:xfrm>
                <a:off x="9712" y="2310"/>
                <a:ext cx="276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0224" name="AutoShape 112"/>
              <p:cNvCxnSpPr>
                <a:cxnSpLocks noChangeShapeType="1"/>
              </p:cNvCxnSpPr>
              <p:nvPr/>
            </p:nvCxnSpPr>
            <p:spPr bwMode="auto">
              <a:xfrm>
                <a:off x="9697" y="3639"/>
                <a:ext cx="276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0225" name="AutoShape 113"/>
              <p:cNvCxnSpPr>
                <a:cxnSpLocks noChangeShapeType="1"/>
              </p:cNvCxnSpPr>
              <p:nvPr/>
            </p:nvCxnSpPr>
            <p:spPr bwMode="auto">
              <a:xfrm flipV="1">
                <a:off x="9854" y="2324"/>
                <a:ext cx="28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0226" name="AutoShape 114"/>
              <p:cNvCxnSpPr>
                <a:cxnSpLocks noChangeShapeType="1"/>
              </p:cNvCxnSpPr>
              <p:nvPr/>
            </p:nvCxnSpPr>
            <p:spPr bwMode="auto">
              <a:xfrm flipV="1">
                <a:off x="9875" y="3611"/>
                <a:ext cx="28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0227" name="AutoShape 115"/>
              <p:cNvCxnSpPr>
                <a:cxnSpLocks noChangeShapeType="1"/>
              </p:cNvCxnSpPr>
              <p:nvPr/>
            </p:nvCxnSpPr>
            <p:spPr bwMode="auto">
              <a:xfrm>
                <a:off x="10137" y="2324"/>
                <a:ext cx="0" cy="5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0228" name="AutoShape 116"/>
              <p:cNvCxnSpPr>
                <a:cxnSpLocks noChangeShapeType="1"/>
              </p:cNvCxnSpPr>
              <p:nvPr/>
            </p:nvCxnSpPr>
            <p:spPr bwMode="auto">
              <a:xfrm>
                <a:off x="10151" y="3149"/>
                <a:ext cx="0" cy="4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90229" name="Oval 117"/>
              <p:cNvSpPr>
                <a:spLocks noChangeArrowheads="1"/>
              </p:cNvSpPr>
              <p:nvPr/>
            </p:nvSpPr>
            <p:spPr bwMode="auto">
              <a:xfrm>
                <a:off x="9975" y="2819"/>
                <a:ext cx="340" cy="3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cxnSp>
            <p:nvCxnSpPr>
              <p:cNvPr id="90230" name="AutoShape 118"/>
              <p:cNvCxnSpPr>
                <a:cxnSpLocks noChangeShapeType="1"/>
              </p:cNvCxnSpPr>
              <p:nvPr/>
            </p:nvCxnSpPr>
            <p:spPr bwMode="auto">
              <a:xfrm flipV="1">
                <a:off x="10087" y="2896"/>
                <a:ext cx="134" cy="17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</p:cxnSp>
          <p:cxnSp>
            <p:nvCxnSpPr>
              <p:cNvPr id="90231" name="AutoShape 119"/>
              <p:cNvCxnSpPr>
                <a:cxnSpLocks noChangeShapeType="1"/>
              </p:cNvCxnSpPr>
              <p:nvPr/>
            </p:nvCxnSpPr>
            <p:spPr bwMode="auto">
              <a:xfrm>
                <a:off x="10221" y="2310"/>
                <a:ext cx="0" cy="4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lg"/>
              </a:ln>
            </p:spPr>
          </p:cxnSp>
          <p:sp>
            <p:nvSpPr>
              <p:cNvPr id="90232" name="Text Box 120"/>
              <p:cNvSpPr txBox="1">
                <a:spLocks noChangeArrowheads="1"/>
              </p:cNvSpPr>
              <p:nvPr/>
            </p:nvSpPr>
            <p:spPr bwMode="auto">
              <a:xfrm>
                <a:off x="10401" y="2275"/>
                <a:ext cx="1300" cy="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ток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0233" name="Text Box 121"/>
            <p:cNvSpPr txBox="1">
              <a:spLocks noChangeArrowheads="1"/>
            </p:cNvSpPr>
            <p:nvPr/>
          </p:nvSpPr>
          <p:spPr bwMode="auto">
            <a:xfrm>
              <a:off x="4828" y="11013"/>
              <a:ext cx="132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песок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0234" name="AutoShape 122"/>
            <p:cNvCxnSpPr>
              <a:cxnSpLocks noChangeShapeType="1"/>
            </p:cNvCxnSpPr>
            <p:nvPr/>
          </p:nvCxnSpPr>
          <p:spPr bwMode="auto">
            <a:xfrm>
              <a:off x="4493" y="11497"/>
              <a:ext cx="42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90235" name="Text Box 123"/>
          <p:cNvSpPr txBox="1">
            <a:spLocks noChangeArrowheads="1"/>
          </p:cNvSpPr>
          <p:nvPr/>
        </p:nvSpPr>
        <p:spPr bwMode="auto">
          <a:xfrm>
            <a:off x="3929058" y="5857892"/>
            <a:ext cx="1632303" cy="39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мембрана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255" name="Text Box 143"/>
          <p:cNvSpPr txBox="1">
            <a:spLocks noChangeArrowheads="1"/>
          </p:cNvSpPr>
          <p:nvPr/>
        </p:nvSpPr>
        <p:spPr bwMode="auto">
          <a:xfrm>
            <a:off x="6470798" y="4197570"/>
            <a:ext cx="958722" cy="37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0257" name="AutoShape 145"/>
          <p:cNvCxnSpPr>
            <a:cxnSpLocks noChangeShapeType="1"/>
          </p:cNvCxnSpPr>
          <p:nvPr/>
        </p:nvCxnSpPr>
        <p:spPr bwMode="auto">
          <a:xfrm flipV="1">
            <a:off x="2052796" y="1928802"/>
            <a:ext cx="26465" cy="860305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stealth" w="med" len="med"/>
          </a:ln>
        </p:spPr>
      </p:cxnSp>
      <p:grpSp>
        <p:nvGrpSpPr>
          <p:cNvPr id="196" name="Группа 195"/>
          <p:cNvGrpSpPr/>
          <p:nvPr/>
        </p:nvGrpSpPr>
        <p:grpSpPr>
          <a:xfrm>
            <a:off x="4745210" y="3714752"/>
            <a:ext cx="3825130" cy="2643206"/>
            <a:chOff x="2583900" y="2324532"/>
            <a:chExt cx="3825130" cy="2643206"/>
          </a:xfrm>
        </p:grpSpPr>
        <p:sp>
          <p:nvSpPr>
            <p:cNvPr id="90236" name="Text Box 124"/>
            <p:cNvSpPr txBox="1">
              <a:spLocks noChangeArrowheads="1"/>
            </p:cNvSpPr>
            <p:nvPr/>
          </p:nvSpPr>
          <p:spPr bwMode="auto">
            <a:xfrm>
              <a:off x="2953030" y="2324532"/>
              <a:ext cx="3456000" cy="57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г)</a:t>
              </a:r>
              <a:r>
                <a:rPr lang="ru-RU" sz="2400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потенциал течения</a:t>
              </a:r>
              <a:endPara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0237" name="AutoShape 125"/>
            <p:cNvCxnSpPr>
              <a:cxnSpLocks noChangeShapeType="1"/>
            </p:cNvCxnSpPr>
            <p:nvPr/>
          </p:nvCxnSpPr>
          <p:spPr bwMode="auto">
            <a:xfrm flipH="1">
              <a:off x="5039509" y="4695718"/>
              <a:ext cx="4951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90238" name="Text Box 126"/>
            <p:cNvSpPr txBox="1">
              <a:spLocks noChangeArrowheads="1"/>
            </p:cNvSpPr>
            <p:nvPr/>
          </p:nvSpPr>
          <p:spPr bwMode="auto">
            <a:xfrm>
              <a:off x="5038655" y="4650654"/>
              <a:ext cx="638579" cy="317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ток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239" name="AutoShape 127"/>
            <p:cNvSpPr>
              <a:spLocks noChangeArrowheads="1"/>
            </p:cNvSpPr>
            <p:nvPr/>
          </p:nvSpPr>
          <p:spPr bwMode="auto">
            <a:xfrm>
              <a:off x="3561729" y="3602720"/>
              <a:ext cx="2160752" cy="773455"/>
            </a:xfrm>
            <a:prstGeom prst="roundRect">
              <a:avLst>
                <a:gd name="adj" fmla="val 36528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0240" name="Rectangle 128" descr="Контурные ромбики"/>
            <p:cNvSpPr>
              <a:spLocks noChangeArrowheads="1"/>
            </p:cNvSpPr>
            <p:nvPr/>
          </p:nvSpPr>
          <p:spPr bwMode="auto">
            <a:xfrm>
              <a:off x="4552892" y="3602720"/>
              <a:ext cx="215990" cy="773455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0241" name="Rectangle 129"/>
            <p:cNvSpPr>
              <a:spLocks noChangeArrowheads="1"/>
            </p:cNvSpPr>
            <p:nvPr/>
          </p:nvSpPr>
          <p:spPr bwMode="auto">
            <a:xfrm>
              <a:off x="4036394" y="3454420"/>
              <a:ext cx="105861" cy="154036"/>
            </a:xfrm>
            <a:prstGeom prst="rect">
              <a:avLst/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0242" name="Rectangle 130"/>
            <p:cNvSpPr>
              <a:spLocks noChangeArrowheads="1"/>
            </p:cNvSpPr>
            <p:nvPr/>
          </p:nvSpPr>
          <p:spPr bwMode="auto">
            <a:xfrm>
              <a:off x="5173542" y="3449504"/>
              <a:ext cx="106714" cy="153216"/>
            </a:xfrm>
            <a:prstGeom prst="rect">
              <a:avLst/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cxnSp>
          <p:nvCxnSpPr>
            <p:cNvPr id="90243" name="AutoShape 131"/>
            <p:cNvCxnSpPr>
              <a:cxnSpLocks noChangeShapeType="1"/>
            </p:cNvCxnSpPr>
            <p:nvPr/>
          </p:nvCxnSpPr>
          <p:spPr bwMode="auto">
            <a:xfrm>
              <a:off x="3430257" y="3961591"/>
              <a:ext cx="33209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244" name="AutoShape 132"/>
            <p:cNvCxnSpPr>
              <a:cxnSpLocks noChangeShapeType="1"/>
            </p:cNvCxnSpPr>
            <p:nvPr/>
          </p:nvCxnSpPr>
          <p:spPr bwMode="auto">
            <a:xfrm>
              <a:off x="5579057" y="3996003"/>
              <a:ext cx="33209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245" name="AutoShape 133"/>
            <p:cNvCxnSpPr>
              <a:cxnSpLocks noChangeShapeType="1"/>
            </p:cNvCxnSpPr>
            <p:nvPr/>
          </p:nvCxnSpPr>
          <p:spPr bwMode="auto">
            <a:xfrm rot="5400000">
              <a:off x="3695682" y="3959133"/>
              <a:ext cx="158952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246" name="AutoShape 134"/>
            <p:cNvCxnSpPr>
              <a:cxnSpLocks noChangeShapeType="1"/>
            </p:cNvCxnSpPr>
            <p:nvPr/>
          </p:nvCxnSpPr>
          <p:spPr bwMode="auto">
            <a:xfrm rot="5400000">
              <a:off x="5499581" y="3992725"/>
              <a:ext cx="158952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247" name="AutoShape 135"/>
            <p:cNvCxnSpPr>
              <a:cxnSpLocks noChangeShapeType="1"/>
            </p:cNvCxnSpPr>
            <p:nvPr/>
          </p:nvCxnSpPr>
          <p:spPr bwMode="auto">
            <a:xfrm>
              <a:off x="3430257" y="3961591"/>
              <a:ext cx="0" cy="6390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248" name="AutoShape 136"/>
            <p:cNvCxnSpPr>
              <a:cxnSpLocks noChangeShapeType="1"/>
            </p:cNvCxnSpPr>
            <p:nvPr/>
          </p:nvCxnSpPr>
          <p:spPr bwMode="auto">
            <a:xfrm>
              <a:off x="5911152" y="3996003"/>
              <a:ext cx="0" cy="6046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249" name="AutoShape 137"/>
            <p:cNvCxnSpPr>
              <a:cxnSpLocks noChangeShapeType="1"/>
            </p:cNvCxnSpPr>
            <p:nvPr/>
          </p:nvCxnSpPr>
          <p:spPr bwMode="auto">
            <a:xfrm>
              <a:off x="3430257" y="4600674"/>
              <a:ext cx="10534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250" name="AutoShape 138"/>
            <p:cNvCxnSpPr>
              <a:cxnSpLocks noChangeShapeType="1"/>
            </p:cNvCxnSpPr>
            <p:nvPr/>
          </p:nvCxnSpPr>
          <p:spPr bwMode="auto">
            <a:xfrm>
              <a:off x="4768882" y="4600674"/>
              <a:ext cx="11422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0251" name="Oval 139"/>
            <p:cNvSpPr>
              <a:spLocks noChangeArrowheads="1"/>
            </p:cNvSpPr>
            <p:nvPr/>
          </p:nvSpPr>
          <p:spPr bwMode="auto">
            <a:xfrm>
              <a:off x="4479472" y="4468761"/>
              <a:ext cx="293678" cy="2777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cxnSp>
          <p:nvCxnSpPr>
            <p:cNvPr id="90252" name="AutoShape 140"/>
            <p:cNvCxnSpPr>
              <a:cxnSpLocks noChangeShapeType="1"/>
            </p:cNvCxnSpPr>
            <p:nvPr/>
          </p:nvCxnSpPr>
          <p:spPr bwMode="auto">
            <a:xfrm flipH="1" flipV="1">
              <a:off x="4552892" y="4531850"/>
              <a:ext cx="132326" cy="1638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0253" name="AutoShape 141"/>
            <p:cNvCxnSpPr>
              <a:cxnSpLocks noChangeShapeType="1"/>
            </p:cNvCxnSpPr>
            <p:nvPr/>
          </p:nvCxnSpPr>
          <p:spPr bwMode="auto">
            <a:xfrm>
              <a:off x="4094447" y="3229102"/>
              <a:ext cx="0" cy="5833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</p:cxnSp>
        <p:cxnSp>
          <p:nvCxnSpPr>
            <p:cNvPr id="90254" name="AutoShape 142"/>
            <p:cNvCxnSpPr>
              <a:cxnSpLocks noChangeShapeType="1"/>
            </p:cNvCxnSpPr>
            <p:nvPr/>
          </p:nvCxnSpPr>
          <p:spPr bwMode="auto">
            <a:xfrm flipV="1">
              <a:off x="5227326" y="3191413"/>
              <a:ext cx="854" cy="5571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</p:cxnSp>
        <p:cxnSp>
          <p:nvCxnSpPr>
            <p:cNvPr id="90256" name="AutoShape 144"/>
            <p:cNvCxnSpPr>
              <a:cxnSpLocks noChangeShapeType="1"/>
              <a:stCxn id="90235" idx="0"/>
              <a:endCxn id="90240" idx="1"/>
            </p:cNvCxnSpPr>
            <p:nvPr/>
          </p:nvCxnSpPr>
          <p:spPr bwMode="auto">
            <a:xfrm rot="5400000" flipH="1" flipV="1">
              <a:off x="3222127" y="3351221"/>
              <a:ext cx="692538" cy="19689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90259" name="AutoShape 147"/>
            <p:cNvCxnSpPr>
              <a:cxnSpLocks noChangeShapeType="1"/>
            </p:cNvCxnSpPr>
            <p:nvPr/>
          </p:nvCxnSpPr>
          <p:spPr bwMode="auto">
            <a:xfrm flipH="1">
              <a:off x="4142255" y="3205341"/>
              <a:ext cx="339778" cy="934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90260" name="AutoShape 148"/>
            <p:cNvCxnSpPr>
              <a:cxnSpLocks noChangeShapeType="1"/>
            </p:cNvCxnSpPr>
            <p:nvPr/>
          </p:nvCxnSpPr>
          <p:spPr bwMode="auto">
            <a:xfrm>
              <a:off x="4858522" y="3206161"/>
              <a:ext cx="284287" cy="8521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98" name="Прямоугольник 197"/>
          <p:cNvSpPr/>
          <p:nvPr/>
        </p:nvSpPr>
        <p:spPr>
          <a:xfrm>
            <a:off x="1785918" y="421019"/>
            <a:ext cx="5607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itchFamily="34" charset="0"/>
                <a:cs typeface="Arial" pitchFamily="34" charset="0"/>
              </a:rPr>
              <a:t>Электрокинетические явления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1285852" y="1026390"/>
            <a:ext cx="6500858" cy="3971112"/>
            <a:chOff x="1285852" y="1026390"/>
            <a:chExt cx="6500858" cy="3971112"/>
          </a:xfrm>
        </p:grpSpPr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1285852" y="1329100"/>
              <a:ext cx="627986" cy="66318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 anchorCtr="1"/>
            <a:lstStyle/>
            <a:p>
              <a:pPr algn="ctr"/>
              <a:r>
                <a:rPr lang="ru-RU" sz="4000" dirty="0" smtClean="0"/>
                <a:t>+</a:t>
              </a:r>
              <a:endParaRPr lang="ru-RU" sz="4000" dirty="0"/>
            </a:p>
          </p:txBody>
        </p:sp>
        <p:grpSp>
          <p:nvGrpSpPr>
            <p:cNvPr id="4" name="Группа 13"/>
            <p:cNvGrpSpPr/>
            <p:nvPr/>
          </p:nvGrpSpPr>
          <p:grpSpPr>
            <a:xfrm>
              <a:off x="3241391" y="1549065"/>
              <a:ext cx="1062674" cy="663189"/>
              <a:chOff x="2071670" y="4214818"/>
              <a:chExt cx="609190" cy="360000"/>
            </a:xfrm>
          </p:grpSpPr>
          <p:sp>
            <p:nvSpPr>
              <p:cNvPr id="31" name="Овал 3"/>
              <p:cNvSpPr>
                <a:spLocks noChangeAspect="1"/>
              </p:cNvSpPr>
              <p:nvPr/>
            </p:nvSpPr>
            <p:spPr>
              <a:xfrm>
                <a:off x="2071670" y="4214818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08000" rtlCol="0" anchor="ctr" anchorCtr="1"/>
              <a:lstStyle/>
              <a:p>
                <a:pPr algn="ctr"/>
                <a:r>
                  <a:rPr lang="ru-RU" sz="4000" dirty="0" smtClean="0"/>
                  <a:t>+</a:t>
                </a:r>
                <a:endParaRPr lang="ru-RU" sz="4000" dirty="0"/>
              </a:p>
            </p:txBody>
          </p:sp>
          <p:sp>
            <p:nvSpPr>
              <p:cNvPr id="32" name="Стрелка вправо 4"/>
              <p:cNvSpPr/>
              <p:nvPr/>
            </p:nvSpPr>
            <p:spPr>
              <a:xfrm>
                <a:off x="2428860" y="4312538"/>
                <a:ext cx="252000" cy="108000"/>
              </a:xfrm>
              <a:prstGeom prst="rightArrow">
                <a:avLst/>
              </a:prstGeom>
              <a:solidFill>
                <a:schemeClr val="tx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16"/>
            <p:cNvGrpSpPr/>
            <p:nvPr/>
          </p:nvGrpSpPr>
          <p:grpSpPr>
            <a:xfrm>
              <a:off x="4972796" y="3859928"/>
              <a:ext cx="1062674" cy="663189"/>
              <a:chOff x="2071670" y="4214818"/>
              <a:chExt cx="609190" cy="360000"/>
            </a:xfrm>
          </p:grpSpPr>
          <p:sp>
            <p:nvSpPr>
              <p:cNvPr id="29" name="Овал 6"/>
              <p:cNvSpPr>
                <a:spLocks noChangeAspect="1"/>
              </p:cNvSpPr>
              <p:nvPr/>
            </p:nvSpPr>
            <p:spPr>
              <a:xfrm>
                <a:off x="2071670" y="4214818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08000" rtlCol="0" anchor="ctr" anchorCtr="1"/>
              <a:lstStyle/>
              <a:p>
                <a:pPr algn="ctr"/>
                <a:r>
                  <a:rPr lang="ru-RU" sz="4000" dirty="0" smtClean="0"/>
                  <a:t>+</a:t>
                </a:r>
                <a:endParaRPr lang="ru-RU" sz="4000" dirty="0"/>
              </a:p>
            </p:txBody>
          </p:sp>
          <p:sp>
            <p:nvSpPr>
              <p:cNvPr id="30" name="Стрелка вправо 7"/>
              <p:cNvSpPr/>
              <p:nvPr/>
            </p:nvSpPr>
            <p:spPr>
              <a:xfrm>
                <a:off x="2428860" y="4312538"/>
                <a:ext cx="252000" cy="108000"/>
              </a:xfrm>
              <a:prstGeom prst="rightArrow">
                <a:avLst/>
              </a:prstGeom>
              <a:solidFill>
                <a:schemeClr val="tx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19"/>
            <p:cNvGrpSpPr/>
            <p:nvPr/>
          </p:nvGrpSpPr>
          <p:grpSpPr>
            <a:xfrm>
              <a:off x="3178507" y="3449131"/>
              <a:ext cx="1062674" cy="663189"/>
              <a:chOff x="2071670" y="4214818"/>
              <a:chExt cx="609190" cy="360000"/>
            </a:xfrm>
          </p:grpSpPr>
          <p:sp>
            <p:nvSpPr>
              <p:cNvPr id="27" name="Овал 26"/>
              <p:cNvSpPr>
                <a:spLocks noChangeAspect="1"/>
              </p:cNvSpPr>
              <p:nvPr/>
            </p:nvSpPr>
            <p:spPr>
              <a:xfrm>
                <a:off x="2071670" y="4214818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08000" rtlCol="0" anchor="ctr" anchorCtr="1"/>
              <a:lstStyle/>
              <a:p>
                <a:pPr algn="ctr"/>
                <a:r>
                  <a:rPr lang="ru-RU" sz="4000" dirty="0" smtClean="0"/>
                  <a:t>+</a:t>
                </a:r>
                <a:endParaRPr lang="ru-RU" sz="4000" dirty="0"/>
              </a:p>
            </p:txBody>
          </p:sp>
          <p:sp>
            <p:nvSpPr>
              <p:cNvPr id="28" name="Стрелка вправо 10"/>
              <p:cNvSpPr/>
              <p:nvPr/>
            </p:nvSpPr>
            <p:spPr>
              <a:xfrm>
                <a:off x="2428860" y="4312538"/>
                <a:ext cx="252000" cy="108000"/>
              </a:xfrm>
              <a:prstGeom prst="rightArrow">
                <a:avLst/>
              </a:prstGeom>
              <a:solidFill>
                <a:schemeClr val="tx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22"/>
            <p:cNvGrpSpPr/>
            <p:nvPr/>
          </p:nvGrpSpPr>
          <p:grpSpPr>
            <a:xfrm>
              <a:off x="4841410" y="1071546"/>
              <a:ext cx="1062674" cy="663189"/>
              <a:chOff x="2071670" y="4214818"/>
              <a:chExt cx="609190" cy="360000"/>
            </a:xfrm>
          </p:grpSpPr>
          <p:sp>
            <p:nvSpPr>
              <p:cNvPr id="25" name="Овал 12"/>
              <p:cNvSpPr>
                <a:spLocks noChangeAspect="1"/>
              </p:cNvSpPr>
              <p:nvPr/>
            </p:nvSpPr>
            <p:spPr>
              <a:xfrm>
                <a:off x="2071670" y="4214818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08000" rtlCol="0" anchor="ctr" anchorCtr="1"/>
              <a:lstStyle/>
              <a:p>
                <a:pPr algn="ctr"/>
                <a:r>
                  <a:rPr lang="ru-RU" sz="4000" dirty="0" smtClean="0"/>
                  <a:t>+</a:t>
                </a:r>
                <a:endParaRPr lang="ru-RU" sz="4000" dirty="0"/>
              </a:p>
            </p:txBody>
          </p:sp>
          <p:sp>
            <p:nvSpPr>
              <p:cNvPr id="26" name="Стрелка вправо 13"/>
              <p:cNvSpPr/>
              <p:nvPr/>
            </p:nvSpPr>
            <p:spPr>
              <a:xfrm>
                <a:off x="2428860" y="4312538"/>
                <a:ext cx="252000" cy="108000"/>
              </a:xfrm>
              <a:prstGeom prst="rightArrow">
                <a:avLst/>
              </a:prstGeom>
              <a:solidFill>
                <a:schemeClr val="tx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Овал 7"/>
            <p:cNvSpPr>
              <a:spLocks noChangeAspect="1"/>
            </p:cNvSpPr>
            <p:nvPr/>
          </p:nvSpPr>
          <p:spPr>
            <a:xfrm>
              <a:off x="7158724" y="1334278"/>
              <a:ext cx="627986" cy="66318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16000" rtlCol="0" anchor="ctr" anchorCtr="1"/>
            <a:lstStyle/>
            <a:p>
              <a:pPr algn="ctr"/>
              <a:r>
                <a:rPr lang="ru-RU" sz="7200" dirty="0" smtClean="0"/>
                <a:t>-</a:t>
              </a:r>
              <a:endParaRPr lang="ru-RU" sz="72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493692" y="1026390"/>
              <a:ext cx="373850" cy="396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153319" y="1037502"/>
              <a:ext cx="373850" cy="3960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33"/>
            <p:cNvGrpSpPr/>
            <p:nvPr/>
          </p:nvGrpSpPr>
          <p:grpSpPr>
            <a:xfrm rot="10800000">
              <a:off x="2978928" y="2456309"/>
              <a:ext cx="1062674" cy="663189"/>
              <a:chOff x="3143240" y="5072074"/>
              <a:chExt cx="609190" cy="360000"/>
            </a:xfrm>
          </p:grpSpPr>
          <p:sp>
            <p:nvSpPr>
              <p:cNvPr id="23" name="Овал 22"/>
              <p:cNvSpPr>
                <a:spLocks noChangeAspect="1"/>
              </p:cNvSpPr>
              <p:nvPr/>
            </p:nvSpPr>
            <p:spPr>
              <a:xfrm>
                <a:off x="3143240" y="5072074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16000" rtlCol="0" anchor="ctr" anchorCtr="1"/>
              <a:lstStyle/>
              <a:p>
                <a:pPr algn="ctr"/>
                <a:r>
                  <a:rPr lang="ru-RU" sz="7200" dirty="0" smtClean="0"/>
                  <a:t>-</a:t>
                </a:r>
                <a:endParaRPr lang="ru-RU" sz="7200" dirty="0"/>
              </a:p>
            </p:txBody>
          </p:sp>
          <p:sp>
            <p:nvSpPr>
              <p:cNvPr id="24" name="Стрелка вправо 23"/>
              <p:cNvSpPr/>
              <p:nvPr/>
            </p:nvSpPr>
            <p:spPr>
              <a:xfrm>
                <a:off x="3500430" y="5169794"/>
                <a:ext cx="252000" cy="144000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34"/>
            <p:cNvGrpSpPr/>
            <p:nvPr/>
          </p:nvGrpSpPr>
          <p:grpSpPr>
            <a:xfrm rot="10800000">
              <a:off x="3589088" y="4259438"/>
              <a:ext cx="1062674" cy="663189"/>
              <a:chOff x="3143240" y="5072074"/>
              <a:chExt cx="609190" cy="360000"/>
            </a:xfrm>
          </p:grpSpPr>
          <p:sp>
            <p:nvSpPr>
              <p:cNvPr id="21" name="Овал 20"/>
              <p:cNvSpPr>
                <a:spLocks noChangeAspect="1"/>
              </p:cNvSpPr>
              <p:nvPr/>
            </p:nvSpPr>
            <p:spPr>
              <a:xfrm>
                <a:off x="3143240" y="5072074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16000" rtlCol="0" anchor="ctr" anchorCtr="1"/>
              <a:lstStyle/>
              <a:p>
                <a:pPr algn="ctr"/>
                <a:r>
                  <a:rPr lang="ru-RU" sz="7200" dirty="0" smtClean="0"/>
                  <a:t>-</a:t>
                </a:r>
                <a:endParaRPr lang="ru-RU" sz="7200" dirty="0"/>
              </a:p>
            </p:txBody>
          </p:sp>
          <p:sp>
            <p:nvSpPr>
              <p:cNvPr id="22" name="Стрелка вправо 21"/>
              <p:cNvSpPr/>
              <p:nvPr/>
            </p:nvSpPr>
            <p:spPr>
              <a:xfrm>
                <a:off x="3500430" y="5169794"/>
                <a:ext cx="252000" cy="144000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37"/>
            <p:cNvGrpSpPr/>
            <p:nvPr/>
          </p:nvGrpSpPr>
          <p:grpSpPr>
            <a:xfrm rot="10800000">
              <a:off x="4286248" y="2019681"/>
              <a:ext cx="1062674" cy="663189"/>
              <a:chOff x="3143240" y="5072074"/>
              <a:chExt cx="609190" cy="360000"/>
            </a:xfrm>
          </p:grpSpPr>
          <p:sp>
            <p:nvSpPr>
              <p:cNvPr id="19" name="Овал 18"/>
              <p:cNvSpPr>
                <a:spLocks noChangeAspect="1"/>
              </p:cNvSpPr>
              <p:nvPr/>
            </p:nvSpPr>
            <p:spPr>
              <a:xfrm>
                <a:off x="3143240" y="5072074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16000" rtlCol="0" anchor="ctr" anchorCtr="1"/>
              <a:lstStyle/>
              <a:p>
                <a:pPr algn="ctr"/>
                <a:r>
                  <a:rPr lang="ru-RU" sz="7200" dirty="0" smtClean="0"/>
                  <a:t>-</a:t>
                </a:r>
                <a:endParaRPr lang="ru-RU" sz="7200" dirty="0"/>
              </a:p>
            </p:txBody>
          </p:sp>
          <p:sp>
            <p:nvSpPr>
              <p:cNvPr id="20" name="Стрелка вправо 19"/>
              <p:cNvSpPr/>
              <p:nvPr/>
            </p:nvSpPr>
            <p:spPr>
              <a:xfrm>
                <a:off x="3500430" y="5169794"/>
                <a:ext cx="252000" cy="144000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40"/>
            <p:cNvGrpSpPr/>
            <p:nvPr/>
          </p:nvGrpSpPr>
          <p:grpSpPr>
            <a:xfrm rot="10800000">
              <a:off x="4723772" y="2857496"/>
              <a:ext cx="1062674" cy="663189"/>
              <a:chOff x="3143240" y="5072074"/>
              <a:chExt cx="609190" cy="360000"/>
            </a:xfrm>
          </p:grpSpPr>
          <p:sp>
            <p:nvSpPr>
              <p:cNvPr id="17" name="Овал 16"/>
              <p:cNvSpPr>
                <a:spLocks noChangeAspect="1"/>
              </p:cNvSpPr>
              <p:nvPr/>
            </p:nvSpPr>
            <p:spPr>
              <a:xfrm>
                <a:off x="3143240" y="5072074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16000" rtlCol="0" anchor="ctr" anchorCtr="1"/>
              <a:lstStyle/>
              <a:p>
                <a:pPr algn="ctr"/>
                <a:r>
                  <a:rPr lang="ru-RU" sz="7200" dirty="0" smtClean="0"/>
                  <a:t>-</a:t>
                </a:r>
                <a:endParaRPr lang="ru-RU" sz="7200" dirty="0"/>
              </a:p>
            </p:txBody>
          </p:sp>
          <p:sp>
            <p:nvSpPr>
              <p:cNvPr id="18" name="Стрелка вправо 17"/>
              <p:cNvSpPr/>
              <p:nvPr/>
            </p:nvSpPr>
            <p:spPr>
              <a:xfrm>
                <a:off x="3500430" y="5169794"/>
                <a:ext cx="252000" cy="144000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1913838" y="1633898"/>
              <a:ext cx="54948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6515496" y="1665871"/>
              <a:ext cx="62798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85720" y="390765"/>
            <a:ext cx="857256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КОАГУЛЯЦИЯ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КОАГУЛЯЦИЯ (от лат.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coagulum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сгусток) – слипание коллоидных частиц с образованием более крупных агрегатов.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Коагуляция – проявление ТД неустойчивости дисперсных систем. Процесс укрупнения коллоидных частиц связан с потерей агрегативной устойчивости и приводит к потере ими кинетической устойчивости,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к-рая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выражается в образовании 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осадка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Свежий коагулят при перемешивании или добавлении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нек-рых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в-в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пептизаторов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способен к обратному переходу в состояние золя 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пептизация)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992867" y="3571876"/>
            <a:ext cx="3158265" cy="1228848"/>
            <a:chOff x="1199421" y="4156905"/>
            <a:chExt cx="3158265" cy="1228848"/>
          </a:xfrm>
        </p:grpSpPr>
        <p:sp>
          <p:nvSpPr>
            <p:cNvPr id="3" name="TextBox 2"/>
            <p:cNvSpPr txBox="1"/>
            <p:nvPr/>
          </p:nvSpPr>
          <p:spPr>
            <a:xfrm>
              <a:off x="3357554" y="4515563"/>
              <a:ext cx="1000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гель</a:t>
              </a:r>
              <a:endPara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>
              <a:off x="2428860" y="4714884"/>
              <a:ext cx="642942" cy="158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H="1">
              <a:off x="2389347" y="4867284"/>
              <a:ext cx="642942" cy="158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199421" y="4538141"/>
              <a:ext cx="10132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ln>
                    <a:solidFill>
                      <a:sysClr val="windowText" lastClr="000000"/>
                    </a:solidFill>
                  </a:ln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золь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992736" y="4156905"/>
              <a:ext cx="16802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C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коагуляция</a:t>
              </a:r>
              <a:endParaRPr lang="ru-RU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77831" y="4985643"/>
              <a:ext cx="17732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C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пептизация</a:t>
              </a:r>
              <a:endParaRPr lang="ru-RU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8596" y="4692483"/>
            <a:ext cx="2844000" cy="1764000"/>
            <a:chOff x="500034" y="1759467"/>
            <a:chExt cx="3471858" cy="3397265"/>
          </a:xfrm>
        </p:grpSpPr>
        <p:sp>
          <p:nvSpPr>
            <p:cNvPr id="13" name="Содержимое 3"/>
            <p:cNvSpPr txBox="1">
              <a:spLocks noChangeAspect="1"/>
            </p:cNvSpPr>
            <p:nvPr/>
          </p:nvSpPr>
          <p:spPr>
            <a:xfrm>
              <a:off x="500034" y="1759467"/>
              <a:ext cx="3471858" cy="3397265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1285852" y="2973913"/>
              <a:ext cx="216000" cy="10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357422" y="3045351"/>
              <a:ext cx="144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357422" y="3473979"/>
              <a:ext cx="180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428860" y="4188359"/>
              <a:ext cx="180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428992" y="2616723"/>
              <a:ext cx="180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071538" y="4545549"/>
              <a:ext cx="180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643042" y="3759731"/>
              <a:ext cx="180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214678" y="4759863"/>
              <a:ext cx="180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857224" y="4045483"/>
              <a:ext cx="180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785918" y="4545549"/>
              <a:ext cx="180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71802" y="3331103"/>
              <a:ext cx="180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 flipV="1">
              <a:off x="3571868" y="4259797"/>
              <a:ext cx="195266" cy="518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779968" y="4669905"/>
            <a:ext cx="2988000" cy="1764000"/>
            <a:chOff x="4429124" y="2024327"/>
            <a:chExt cx="4329114" cy="3132000"/>
          </a:xfrm>
          <a:blipFill>
            <a:blip r:embed="rId2"/>
            <a:tile tx="0" ty="0" sx="100000" sy="100000" flip="none" algn="tl"/>
          </a:blipFill>
        </p:grpSpPr>
        <p:sp>
          <p:nvSpPr>
            <p:cNvPr id="28" name="Содержимое 5"/>
            <p:cNvSpPr txBox="1">
              <a:spLocks/>
            </p:cNvSpPr>
            <p:nvPr/>
          </p:nvSpPr>
          <p:spPr>
            <a:xfrm>
              <a:off x="4429124" y="2024327"/>
              <a:ext cx="4329114" cy="3132000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9" name="Рисунок 28" descr="image055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114" y="2660747"/>
              <a:ext cx="4246345" cy="1739580"/>
            </a:xfrm>
            <a:prstGeom prst="rect">
              <a:avLst/>
            </a:prstGeom>
            <a:blipFill>
              <a:blip r:embed="rId2" cstate="print"/>
              <a:tile tx="0" ty="222250" sx="100000" sy="37000" flip="xy" algn="b"/>
            </a:blipFill>
          </p:spPr>
        </p:pic>
      </p:grpSp>
      <p:sp>
        <p:nvSpPr>
          <p:cNvPr id="34" name="Прямоугольник 33"/>
          <p:cNvSpPr/>
          <p:nvPr/>
        </p:nvSpPr>
        <p:spPr>
          <a:xfrm>
            <a:off x="5857884" y="4714884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 лат.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gelate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- замерзать)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214414" y="4214818"/>
            <a:ext cx="1242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(раствор)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ediana-eco.ru/files/images/flocul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685804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877" y="500042"/>
            <a:ext cx="83582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Коагуляцию вызывают: коагулянты (электролиты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неэл-ты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длительный диализ, электрофорез, повышение 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действие света и др.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ЭМ колебаний, а также ультразвуковых колебаний, встряхивание и перемешивание. </a:t>
            </a:r>
          </a:p>
          <a:p>
            <a:pPr indent="450850" algn="just"/>
            <a:r>
              <a:rPr lang="ru-RU" sz="2000" dirty="0">
                <a:latin typeface="Arial" pitchFamily="34" charset="0"/>
                <a:cs typeface="Arial" pitchFamily="34" charset="0"/>
              </a:rPr>
              <a:t>Наиболее изучена 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коагуляция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электролитами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9217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Наименьшая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концентрация электролита,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вызывающая коагуляцию,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называется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порогом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коагуляции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>
                <a:latin typeface="Arial Black" pitchFamily="34" charset="0"/>
                <a:cs typeface="Times New Roman" pitchFamily="18" charset="0"/>
              </a:rPr>
              <a:t>γ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indent="45085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Теоретически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показано, что отношения порогов коагуляции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 одно-,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двух- 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трёх-зарядных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ионов при прочих равных условиях обратно пропорциональны шестой степени величины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заряда:</a:t>
            </a:r>
            <a:r>
              <a:rPr lang="ru-RU" sz="2000" dirty="0" smtClean="0"/>
              <a:t> </a:t>
            </a: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3704290" y="3857628"/>
          <a:ext cx="1507473" cy="944876"/>
        </p:xfrm>
        <a:graphic>
          <a:graphicData uri="http://schemas.openxmlformats.org/presentationml/2006/ole">
            <p:oleObj spid="_x0000_s49153" name="Формула" r:id="rId3" imgW="660240" imgH="419040" progId="Equation.3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000232" y="5500702"/>
          <a:ext cx="5127035" cy="785818"/>
        </p:xfrm>
        <a:graphic>
          <a:graphicData uri="http://schemas.openxmlformats.org/presentationml/2006/ole">
            <p:oleObj spid="_x0000_s49155" name="Формула" r:id="rId4" imgW="1968480" imgH="30456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39752" y="500063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правило Шульца и Гарди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28596" y="642918"/>
            <a:ext cx="83582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Задача: </a:t>
            </a:r>
            <a:r>
              <a:rPr kumimoji="0" lang="ru-RU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Пептизация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свежеполученного осадка гидроксида железа (+3) небольшим количеством раствора соляной кислоты протекает по схеме: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OH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400" b="1" i="0" u="none" strike="noStrike" cap="none" normalizeH="0" baseline="-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HCI 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FeOCI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+ 2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H</a:t>
            </a:r>
            <a:r>
              <a:rPr kumimoji="0" lang="ru-RU" sz="2400" b="1" i="0" u="none" strike="noStrike" cap="none" normalizeH="0" baseline="-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O</a:t>
            </a:r>
            <a:endParaRPr kumimoji="0" lang="ru-RU" sz="24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При электролизе гранулы коллоидного золя перемещаются к катоду. Напишите формулу мицеллы золя гидроксида железа (+3).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3529" y="3714752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FeOCI</a:t>
            </a:r>
            <a:endParaRPr lang="ru-RU" sz="2400" b="1" dirty="0"/>
          </a:p>
        </p:txBody>
      </p:sp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4284434" y="3876506"/>
            <a:ext cx="648000" cy="153410"/>
            <a:chOff x="4214810" y="4015497"/>
            <a:chExt cx="650438" cy="153988"/>
          </a:xfrm>
        </p:grpSpPr>
        <p:cxnSp>
          <p:nvCxnSpPr>
            <p:cNvPr id="4" name="Прямая со стрелкой 3"/>
            <p:cNvCxnSpPr/>
            <p:nvPr/>
          </p:nvCxnSpPr>
          <p:spPr>
            <a:xfrm>
              <a:off x="4222306" y="4015497"/>
              <a:ext cx="642942" cy="158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/>
            <p:cNvCxnSpPr/>
            <p:nvPr/>
          </p:nvCxnSpPr>
          <p:spPr>
            <a:xfrm flipH="1">
              <a:off x="4214810" y="4167897"/>
              <a:ext cx="642942" cy="158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5043793" y="3714752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FeO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+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Cl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386212"/>
            <a:ext cx="705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{[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mFe</a:t>
            </a:r>
            <a:r>
              <a:rPr kumimoji="0" lang="ru-RU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OH</a:t>
            </a:r>
            <a:r>
              <a:rPr kumimoji="0" lang="ru-RU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800" b="1" i="1" u="none" strike="noStrike" cap="none" normalizeH="0" baseline="-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n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FeO</a:t>
            </a:r>
            <a:r>
              <a:rPr kumimoji="0" lang="ru-RU" sz="2800" b="1" i="1" u="none" strike="noStrike" cap="none" normalizeH="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+</a:t>
            </a:r>
            <a:r>
              <a:rPr kumimoji="0" lang="ru-RU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(n – x)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Cl</a:t>
            </a:r>
            <a:r>
              <a:rPr kumimoji="0" lang="en-US" sz="2800" b="1" i="1" u="none" strike="noStrike" cap="none" normalizeH="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</a:t>
            </a:r>
            <a:r>
              <a:rPr kumimoji="0" lang="en-US" sz="2800" b="1" i="1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}</a:t>
            </a:r>
            <a:r>
              <a:rPr kumimoji="0" lang="en-US" sz="2800" b="1" i="1" u="none" strike="noStrike" cap="none" normalizeH="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ru-RU" sz="2800" b="1" i="1" u="none" strike="noStrike" cap="none" normalizeH="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+</a:t>
            </a:r>
            <a:r>
              <a:rPr kumimoji="0" lang="en-US" sz="2800" b="1" i="1" u="none" strike="noStrike" cap="none" normalizeH="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sz="2800" b="1" i="1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ru-RU" sz="2800" b="1" i="1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…</a:t>
            </a:r>
            <a:r>
              <a:rPr kumimoji="0" lang="en-US" sz="2800" b="1" i="1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Cl</a:t>
            </a:r>
            <a:r>
              <a:rPr kumimoji="0" lang="en-US" sz="2800" b="1" i="1" u="none" strike="noStrike" cap="none" normalizeH="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</a:t>
            </a:r>
            <a:endParaRPr lang="ru-RU" sz="28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10" name="Shape 9"/>
          <p:cNvCxnSpPr>
            <a:stCxn id="8" idx="2"/>
          </p:cNvCxnSpPr>
          <p:nvPr/>
        </p:nvCxnSpPr>
        <p:spPr>
          <a:xfrm rot="5400000">
            <a:off x="2988575" y="3706779"/>
            <a:ext cx="334036" cy="273934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7429520" y="4857760"/>
            <a:ext cx="642942" cy="428628"/>
          </a:xfrm>
          <a:prstGeom prst="bentConnector3">
            <a:avLst>
              <a:gd name="adj1" fmla="val 1312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643174" y="5314906"/>
            <a:ext cx="11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к катоду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221292" y="5386344"/>
            <a:ext cx="1065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к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аноду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E:\Общие темы\С РАБОЧЕГО СТОЛА\фото\Ленские столбы\20130702_yakutia_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7175"/>
            <a:ext cx="864096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E:\Общие темы\С РАБОЧЕГО СТОЛА\фото\Ленские столбы\20130702_yakutia_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72" y="332656"/>
            <a:ext cx="8532000" cy="6167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90280" y="1034147"/>
            <a:ext cx="8568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Суспезоиды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Строение коллоидных частиц.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Например.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mAgNO</a:t>
            </a:r>
            <a:r>
              <a:rPr kumimoji="0" lang="ru-RU" sz="2400" b="1" i="0" u="none" strike="noStrike" cap="none" normalizeH="0" baseline="-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mKI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mAgI</a:t>
            </a:r>
            <a:r>
              <a:rPr kumimoji="0" lang="ru-RU" sz="24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↓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mKNO</a:t>
            </a:r>
            <a:r>
              <a:rPr kumimoji="0" lang="ru-RU" sz="2400" b="1" i="0" u="none" strike="noStrike" cap="none" normalizeH="0" baseline="-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4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– число молей компонентов.</a:t>
            </a:r>
          </a:p>
          <a:p>
            <a:pPr lvl="0" indent="457200"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избытке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одного из них (</a:t>
            </a:r>
            <a:r>
              <a:rPr kumimoji="0" lang="ru-RU" sz="24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m+n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где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избыток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реагента,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), то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осадок не выпадает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indent="457200"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Причина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обр-ся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очень маленькие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ч-цы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к-рые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удерживаются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р-ре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во взвешенном состоянии.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382489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2362" y="2649538"/>
            <a:ext cx="1819275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90280" y="719153"/>
            <a:ext cx="8568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Хим. реакция в этих случаях протекает точно также :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 избытке KI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mAgNO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+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m+n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)KI = 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{[</a:t>
            </a:r>
            <a:r>
              <a:rPr kumimoji="0" lang="ru-RU" sz="24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mAgI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]  </a:t>
            </a:r>
            <a:r>
              <a:rPr kumimoji="0" lang="ru-RU" sz="24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nI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  </a:t>
            </a:r>
            <a:r>
              <a:rPr kumimoji="0" lang="ru-RU" sz="2400" b="1" i="0" u="sng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n-x</a:t>
            </a:r>
            <a:r>
              <a:rPr kumimoji="0" lang="ru-RU" sz="2400" b="1" i="0" u="sng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)K</a:t>
            </a:r>
            <a:r>
              <a:rPr kumimoji="0" lang="ru-RU" sz="2400" b="1" i="0" u="sng" strike="noStrike" cap="none" normalizeH="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400" b="1" i="0" u="sng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}</a:t>
            </a:r>
            <a:r>
              <a:rPr kumimoji="0" lang="ru-RU" sz="2400" b="1" i="0" u="sng" strike="noStrike" cap="none" normalizeH="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sng" strike="noStrike" cap="none" normalizeH="0" baseline="3000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1" i="0" u="sng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xK</a:t>
            </a:r>
            <a:r>
              <a:rPr kumimoji="0" lang="ru-RU" sz="2400" b="1" i="0" u="none" strike="noStrike" cap="none" normalizeH="0" baseline="3000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+ mKNO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 избытке AgNO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m+n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)AgNO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mKI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{[</a:t>
            </a:r>
            <a:r>
              <a:rPr kumimoji="0" lang="ru-RU" sz="24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mAgI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] </a:t>
            </a:r>
            <a:r>
              <a:rPr kumimoji="0" lang="ru-RU" sz="24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nAg</a:t>
            </a:r>
            <a:r>
              <a:rPr kumimoji="0" lang="ru-RU" sz="2400" b="1" i="0" u="none" strike="noStrike" cap="none" normalizeH="0" baseline="3000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0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n-x</a:t>
            </a:r>
            <a:r>
              <a:rPr kumimoji="0" lang="ru-RU" sz="2400" b="1" i="0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)NO</a:t>
            </a:r>
            <a:r>
              <a:rPr kumimoji="0" lang="ru-RU" sz="2400" b="1" i="0" strike="noStrike" cap="none" normalizeH="0" baseline="-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¯}</a:t>
            </a:r>
            <a:r>
              <a:rPr kumimoji="0" lang="ru-RU" sz="2400" b="1" i="0" strike="noStrike" cap="none" normalizeH="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400" b="1" i="0" strike="noStrike" cap="none" normalizeH="0" baseline="3000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1" i="0" u="sng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xNO</a:t>
            </a:r>
            <a:r>
              <a:rPr kumimoji="0" lang="ru-RU" sz="2400" b="1" i="0" strike="noStrike" cap="none" normalizeH="0" baseline="-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¯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+mKNO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23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где                               [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ядро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] 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 т и в о и о </a:t>
            </a: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3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{[ядро]  адсорбционный  } диффузный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слой               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слой</a:t>
            </a:r>
            <a:endParaRPr lang="ru-RU" sz="2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R="0" lvl="0" indent="277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{ коллоидная  частица }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диф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слой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|-----------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---мицелла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------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---------------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|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642910" y="4000504"/>
            <a:ext cx="1977686" cy="1977686"/>
            <a:chOff x="1284682" y="1189652"/>
            <a:chExt cx="1115899" cy="1116000"/>
          </a:xfrm>
        </p:grpSpPr>
        <p:sp>
          <p:nvSpPr>
            <p:cNvPr id="4" name="Oval 90"/>
            <p:cNvSpPr>
              <a:spLocks noChangeArrowheads="1"/>
            </p:cNvSpPr>
            <p:nvPr/>
          </p:nvSpPr>
          <p:spPr bwMode="auto">
            <a:xfrm>
              <a:off x="1284682" y="1189652"/>
              <a:ext cx="1115899" cy="1116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2159237" y="165574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2160508" y="1756072"/>
              <a:ext cx="90187" cy="9017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1411706" y="176242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1513324" y="143476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>
              <a:off x="1409165" y="1641137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>
              <a:off x="1766736" y="205833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1623834" y="1241087"/>
              <a:ext cx="102254" cy="91440"/>
              <a:chOff x="3247" y="2770"/>
              <a:chExt cx="161" cy="144"/>
            </a:xfrm>
          </p:grpSpPr>
          <p:sp>
            <p:nvSpPr>
              <p:cNvPr id="52" name="Oval 22"/>
              <p:cNvSpPr>
                <a:spLocks noChangeArrowheads="1"/>
              </p:cNvSpPr>
              <p:nvPr/>
            </p:nvSpPr>
            <p:spPr bwMode="auto">
              <a:xfrm>
                <a:off x="3247" y="2770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Line 23"/>
              <p:cNvSpPr>
                <a:spLocks noChangeShapeType="1"/>
              </p:cNvSpPr>
              <p:nvPr/>
            </p:nvSpPr>
            <p:spPr bwMode="auto">
              <a:xfrm>
                <a:off x="3287" y="2842"/>
                <a:ext cx="8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1399638" y="1994197"/>
              <a:ext cx="102254" cy="91440"/>
              <a:chOff x="2764" y="3778"/>
              <a:chExt cx="161" cy="144"/>
            </a:xfrm>
          </p:grpSpPr>
          <p:sp>
            <p:nvSpPr>
              <p:cNvPr id="50" name="Oval 29"/>
              <p:cNvSpPr>
                <a:spLocks noChangeArrowheads="1"/>
              </p:cNvSpPr>
              <p:nvPr/>
            </p:nvSpPr>
            <p:spPr bwMode="auto">
              <a:xfrm>
                <a:off x="2764" y="3778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Line 30"/>
              <p:cNvSpPr>
                <a:spLocks noChangeShapeType="1"/>
              </p:cNvSpPr>
              <p:nvPr/>
            </p:nvSpPr>
            <p:spPr bwMode="auto">
              <a:xfrm>
                <a:off x="2804" y="3850"/>
                <a:ext cx="8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2253870" y="1696382"/>
              <a:ext cx="102254" cy="91440"/>
              <a:chOff x="4375" y="3490"/>
              <a:chExt cx="161" cy="144"/>
            </a:xfrm>
          </p:grpSpPr>
          <p:sp>
            <p:nvSpPr>
              <p:cNvPr id="48" name="Oval 38"/>
              <p:cNvSpPr>
                <a:spLocks noChangeArrowheads="1"/>
              </p:cNvSpPr>
              <p:nvPr/>
            </p:nvSpPr>
            <p:spPr bwMode="auto">
              <a:xfrm>
                <a:off x="4375" y="3490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Line 39"/>
              <p:cNvSpPr>
                <a:spLocks noChangeShapeType="1"/>
              </p:cNvSpPr>
              <p:nvPr/>
            </p:nvSpPr>
            <p:spPr bwMode="auto">
              <a:xfrm>
                <a:off x="4415" y="3562"/>
                <a:ext cx="8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2182102" y="1970702"/>
              <a:ext cx="102254" cy="91440"/>
              <a:chOff x="3570" y="4066"/>
              <a:chExt cx="161" cy="144"/>
            </a:xfrm>
          </p:grpSpPr>
          <p:sp>
            <p:nvSpPr>
              <p:cNvPr id="46" name="Oval 41"/>
              <p:cNvSpPr>
                <a:spLocks noChangeArrowheads="1"/>
              </p:cNvSpPr>
              <p:nvPr/>
            </p:nvSpPr>
            <p:spPr bwMode="auto">
              <a:xfrm>
                <a:off x="3570" y="4066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Line 42"/>
              <p:cNvSpPr>
                <a:spLocks noChangeShapeType="1"/>
              </p:cNvSpPr>
              <p:nvPr/>
            </p:nvSpPr>
            <p:spPr bwMode="auto">
              <a:xfrm>
                <a:off x="3610" y="4138"/>
                <a:ext cx="8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46"/>
            <p:cNvGrpSpPr>
              <a:grpSpLocks/>
            </p:cNvGrpSpPr>
            <p:nvPr/>
          </p:nvGrpSpPr>
          <p:grpSpPr bwMode="auto">
            <a:xfrm>
              <a:off x="1657496" y="2135802"/>
              <a:ext cx="102254" cy="91440"/>
              <a:chOff x="3118" y="3908"/>
              <a:chExt cx="161" cy="144"/>
            </a:xfrm>
          </p:grpSpPr>
          <p:sp>
            <p:nvSpPr>
              <p:cNvPr id="44" name="Oval 47"/>
              <p:cNvSpPr>
                <a:spLocks noChangeArrowheads="1"/>
              </p:cNvSpPr>
              <p:nvPr/>
            </p:nvSpPr>
            <p:spPr bwMode="auto">
              <a:xfrm>
                <a:off x="3118" y="3908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>
                <a:off x="3149" y="3976"/>
                <a:ext cx="8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" name="Group 55"/>
            <p:cNvGrpSpPr>
              <a:grpSpLocks/>
            </p:cNvGrpSpPr>
            <p:nvPr/>
          </p:nvGrpSpPr>
          <p:grpSpPr bwMode="auto">
            <a:xfrm>
              <a:off x="1976324" y="2110402"/>
              <a:ext cx="102254" cy="91440"/>
              <a:chOff x="3876" y="3978"/>
              <a:chExt cx="161" cy="144"/>
            </a:xfrm>
          </p:grpSpPr>
          <p:sp>
            <p:nvSpPr>
              <p:cNvPr id="42" name="Oval 56"/>
              <p:cNvSpPr>
                <a:spLocks noChangeArrowheads="1"/>
              </p:cNvSpPr>
              <p:nvPr/>
            </p:nvSpPr>
            <p:spPr bwMode="auto">
              <a:xfrm>
                <a:off x="3876" y="3978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57"/>
              <p:cNvSpPr>
                <a:spLocks/>
              </p:cNvSpPr>
              <p:nvPr/>
            </p:nvSpPr>
            <p:spPr bwMode="auto">
              <a:xfrm>
                <a:off x="3921" y="4052"/>
                <a:ext cx="69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9" y="0"/>
                  </a:cxn>
                </a:cxnLst>
                <a:rect l="0" t="0" r="r" b="b"/>
                <a:pathLst>
                  <a:path w="69" h="3">
                    <a:moveTo>
                      <a:pt x="0" y="3"/>
                    </a:moveTo>
                    <a:lnTo>
                      <a:pt x="69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7" name="Oval 89"/>
            <p:cNvSpPr>
              <a:spLocks noChangeArrowheads="1"/>
            </p:cNvSpPr>
            <p:nvPr/>
          </p:nvSpPr>
          <p:spPr bwMode="auto">
            <a:xfrm>
              <a:off x="1515865" y="1416347"/>
              <a:ext cx="644643" cy="64008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ядро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91"/>
            <p:cNvSpPr>
              <a:spLocks noChangeArrowheads="1"/>
            </p:cNvSpPr>
            <p:nvPr/>
          </p:nvSpPr>
          <p:spPr bwMode="auto">
            <a:xfrm>
              <a:off x="1986486" y="201007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92"/>
            <p:cNvSpPr>
              <a:spLocks noChangeArrowheads="1"/>
            </p:cNvSpPr>
            <p:nvPr/>
          </p:nvSpPr>
          <p:spPr bwMode="auto">
            <a:xfrm>
              <a:off x="1515230" y="197324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" name="Group 93"/>
            <p:cNvGrpSpPr>
              <a:grpSpLocks/>
            </p:cNvGrpSpPr>
            <p:nvPr/>
          </p:nvGrpSpPr>
          <p:grpSpPr bwMode="auto">
            <a:xfrm>
              <a:off x="1420597" y="1386502"/>
              <a:ext cx="102254" cy="91440"/>
              <a:chOff x="2925" y="2770"/>
              <a:chExt cx="161" cy="144"/>
            </a:xfrm>
          </p:grpSpPr>
          <p:sp>
            <p:nvSpPr>
              <p:cNvPr id="40" name="Oval 94"/>
              <p:cNvSpPr>
                <a:spLocks noChangeArrowheads="1"/>
              </p:cNvSpPr>
              <p:nvPr/>
            </p:nvSpPr>
            <p:spPr bwMode="auto">
              <a:xfrm>
                <a:off x="2925" y="2770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Line 95"/>
              <p:cNvSpPr>
                <a:spLocks noChangeShapeType="1"/>
              </p:cNvSpPr>
              <p:nvPr/>
            </p:nvSpPr>
            <p:spPr bwMode="auto">
              <a:xfrm>
                <a:off x="2965" y="2842"/>
                <a:ext cx="8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" name="Group 96"/>
            <p:cNvGrpSpPr>
              <a:grpSpLocks/>
            </p:cNvGrpSpPr>
            <p:nvPr/>
          </p:nvGrpSpPr>
          <p:grpSpPr bwMode="auto">
            <a:xfrm>
              <a:off x="1314533" y="1704002"/>
              <a:ext cx="102254" cy="91440"/>
              <a:chOff x="2764" y="3202"/>
              <a:chExt cx="161" cy="144"/>
            </a:xfrm>
          </p:grpSpPr>
          <p:sp>
            <p:nvSpPr>
              <p:cNvPr id="38" name="Oval 97"/>
              <p:cNvSpPr>
                <a:spLocks noChangeArrowheads="1"/>
              </p:cNvSpPr>
              <p:nvPr/>
            </p:nvSpPr>
            <p:spPr bwMode="auto">
              <a:xfrm>
                <a:off x="2764" y="3202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Line 98"/>
              <p:cNvSpPr>
                <a:spLocks noChangeShapeType="1"/>
              </p:cNvSpPr>
              <p:nvPr/>
            </p:nvSpPr>
            <p:spPr bwMode="auto">
              <a:xfrm>
                <a:off x="2804" y="3274"/>
                <a:ext cx="8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2" name="Text Box 115"/>
            <p:cNvSpPr txBox="1">
              <a:spLocks noChangeArrowheads="1"/>
            </p:cNvSpPr>
            <p:nvPr/>
          </p:nvSpPr>
          <p:spPr bwMode="auto">
            <a:xfrm>
              <a:off x="1486351" y="1574775"/>
              <a:ext cx="720000" cy="274320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116"/>
            <p:cNvGrpSpPr>
              <a:grpSpLocks/>
            </p:cNvGrpSpPr>
            <p:nvPr/>
          </p:nvGrpSpPr>
          <p:grpSpPr bwMode="auto">
            <a:xfrm>
              <a:off x="2025863" y="1266487"/>
              <a:ext cx="102254" cy="91440"/>
              <a:chOff x="3892" y="2770"/>
              <a:chExt cx="161" cy="144"/>
            </a:xfrm>
          </p:grpSpPr>
          <p:sp>
            <p:nvSpPr>
              <p:cNvPr id="36" name="Oval 117"/>
              <p:cNvSpPr>
                <a:spLocks noChangeArrowheads="1"/>
              </p:cNvSpPr>
              <p:nvPr/>
            </p:nvSpPr>
            <p:spPr bwMode="auto">
              <a:xfrm>
                <a:off x="3892" y="2770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Line 118"/>
              <p:cNvSpPr>
                <a:spLocks noChangeShapeType="1"/>
              </p:cNvSpPr>
              <p:nvPr/>
            </p:nvSpPr>
            <p:spPr bwMode="auto">
              <a:xfrm>
                <a:off x="3932" y="2842"/>
                <a:ext cx="8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" name="AutoShape 136"/>
            <p:cNvSpPr>
              <a:spLocks noChangeArrowheads="1"/>
            </p:cNvSpPr>
            <p:nvPr/>
          </p:nvSpPr>
          <p:spPr bwMode="auto">
            <a:xfrm>
              <a:off x="1440921" y="1524297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AutoShape 137"/>
            <p:cNvSpPr>
              <a:spLocks noChangeArrowheads="1"/>
            </p:cNvSpPr>
            <p:nvPr/>
          </p:nvSpPr>
          <p:spPr bwMode="auto">
            <a:xfrm>
              <a:off x="1865179" y="1323637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AutoShape 138"/>
            <p:cNvSpPr>
              <a:spLocks noChangeArrowheads="1"/>
            </p:cNvSpPr>
            <p:nvPr/>
          </p:nvSpPr>
          <p:spPr bwMode="auto">
            <a:xfrm>
              <a:off x="1623834" y="202785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AutoShape 139"/>
            <p:cNvSpPr>
              <a:spLocks noChangeArrowheads="1"/>
            </p:cNvSpPr>
            <p:nvPr/>
          </p:nvSpPr>
          <p:spPr bwMode="auto">
            <a:xfrm>
              <a:off x="2143995" y="154525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AutoShape 140"/>
            <p:cNvSpPr>
              <a:spLocks noChangeArrowheads="1"/>
            </p:cNvSpPr>
            <p:nvPr/>
          </p:nvSpPr>
          <p:spPr bwMode="auto">
            <a:xfrm>
              <a:off x="1447272" y="1868467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AutoShape 141"/>
            <p:cNvSpPr>
              <a:spLocks noChangeArrowheads="1"/>
            </p:cNvSpPr>
            <p:nvPr/>
          </p:nvSpPr>
          <p:spPr bwMode="auto">
            <a:xfrm>
              <a:off x="1719102" y="1317287"/>
              <a:ext cx="102889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AutoShape 142"/>
            <p:cNvSpPr>
              <a:spLocks noChangeArrowheads="1"/>
            </p:cNvSpPr>
            <p:nvPr/>
          </p:nvSpPr>
          <p:spPr bwMode="auto">
            <a:xfrm>
              <a:off x="1888043" y="205706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AutoShape 143"/>
            <p:cNvSpPr>
              <a:spLocks noChangeArrowheads="1"/>
            </p:cNvSpPr>
            <p:nvPr/>
          </p:nvSpPr>
          <p:spPr bwMode="auto">
            <a:xfrm>
              <a:off x="2126211" y="186402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AutoShape 144"/>
            <p:cNvSpPr>
              <a:spLocks noChangeArrowheads="1"/>
            </p:cNvSpPr>
            <p:nvPr/>
          </p:nvSpPr>
          <p:spPr bwMode="auto">
            <a:xfrm>
              <a:off x="2084294" y="1440477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AutoShape 145"/>
            <p:cNvSpPr>
              <a:spLocks noChangeArrowheads="1"/>
            </p:cNvSpPr>
            <p:nvPr/>
          </p:nvSpPr>
          <p:spPr bwMode="auto">
            <a:xfrm>
              <a:off x="2067146" y="1956097"/>
              <a:ext cx="90187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AutoShape 146"/>
            <p:cNvSpPr>
              <a:spLocks noChangeArrowheads="1"/>
            </p:cNvSpPr>
            <p:nvPr/>
          </p:nvSpPr>
          <p:spPr bwMode="auto">
            <a:xfrm>
              <a:off x="1592714" y="1355387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AutoShape 147"/>
            <p:cNvSpPr>
              <a:spLocks noChangeArrowheads="1"/>
            </p:cNvSpPr>
            <p:nvPr/>
          </p:nvSpPr>
          <p:spPr bwMode="auto">
            <a:xfrm>
              <a:off x="1992837" y="1355387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684708"/>
            <a:ext cx="857256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Роль ПОИ могут играть также и другие ионы, что отражает </a:t>
            </a:r>
            <a:r>
              <a:rPr kumimoji="0" lang="ru-RU" sz="2400" b="1" i="0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правило Фаянса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поверхности ядра лиофобной мицеллы адсорбируются преимущественно те ионы,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к-рые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имеют с ядром </a:t>
            </a:r>
            <a:r>
              <a:rPr kumimoji="0" lang="ru-RU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общие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хим. элементы или обладают изоморфизмом с кристаллической решеткой ядра.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03777" y="4418358"/>
            <a:ext cx="5536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{[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mAgI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]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n-x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)K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yH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}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xK</a:t>
            </a:r>
            <a:r>
              <a:rPr kumimoji="0" lang="ru-RU" sz="2400" b="1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zH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58" y="5230197"/>
            <a:ext cx="835824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Строение мицеллы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лиофильного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золя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{[mSiO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jH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] nSiO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·2(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n-x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)H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yH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}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2х-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2xH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zH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995" y="3571876"/>
            <a:ext cx="846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Наличие электрического заряда у частиц дисперсной фазы приводит к их значительной гидратации.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Прямоугольник 96"/>
          <p:cNvSpPr/>
          <p:nvPr/>
        </p:nvSpPr>
        <p:spPr>
          <a:xfrm>
            <a:off x="1178715" y="357166"/>
            <a:ext cx="6786570" cy="49291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438321" y="2359025"/>
            <a:ext cx="149225" cy="127000"/>
            <a:chOff x="438602" y="2782074"/>
            <a:chExt cx="149181" cy="126914"/>
          </a:xfrm>
        </p:grpSpPr>
        <p:sp>
          <p:nvSpPr>
            <p:cNvPr id="15459" name="Oval 19"/>
            <p:cNvSpPr>
              <a:spLocks noChangeArrowheads="1"/>
            </p:cNvSpPr>
            <p:nvPr/>
          </p:nvSpPr>
          <p:spPr bwMode="auto">
            <a:xfrm>
              <a:off x="438602" y="2782074"/>
              <a:ext cx="149181" cy="12691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460" name="Line 20"/>
            <p:cNvSpPr>
              <a:spLocks noChangeShapeType="1"/>
            </p:cNvSpPr>
            <p:nvPr/>
          </p:nvSpPr>
          <p:spPr bwMode="auto">
            <a:xfrm>
              <a:off x="476454" y="2846644"/>
              <a:ext cx="734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4" name="Oval 24"/>
          <p:cNvSpPr>
            <a:spLocks noChangeArrowheads="1"/>
          </p:cNvSpPr>
          <p:nvPr/>
        </p:nvSpPr>
        <p:spPr bwMode="auto">
          <a:xfrm>
            <a:off x="4945109" y="1011238"/>
            <a:ext cx="149225" cy="1285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5" name="Line 25"/>
          <p:cNvSpPr>
            <a:spLocks noChangeShapeType="1"/>
          </p:cNvSpPr>
          <p:nvPr/>
        </p:nvSpPr>
        <p:spPr bwMode="auto">
          <a:xfrm>
            <a:off x="4983209" y="1076325"/>
            <a:ext cx="730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756071" y="933450"/>
            <a:ext cx="147638" cy="128588"/>
            <a:chOff x="3570" y="2338"/>
            <a:chExt cx="161" cy="144"/>
          </a:xfrm>
        </p:grpSpPr>
        <p:sp>
          <p:nvSpPr>
            <p:cNvPr id="15457" name="Oval 32"/>
            <p:cNvSpPr>
              <a:spLocks noChangeArrowheads="1"/>
            </p:cNvSpPr>
            <p:nvPr/>
          </p:nvSpPr>
          <p:spPr bwMode="auto">
            <a:xfrm>
              <a:off x="3570" y="2338"/>
              <a:ext cx="161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458" name="Line 33"/>
            <p:cNvSpPr>
              <a:spLocks noChangeShapeType="1"/>
            </p:cNvSpPr>
            <p:nvPr/>
          </p:nvSpPr>
          <p:spPr bwMode="auto">
            <a:xfrm>
              <a:off x="3610" y="2410"/>
              <a:ext cx="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783184" y="2066925"/>
            <a:ext cx="146050" cy="127000"/>
            <a:chOff x="4375" y="3202"/>
            <a:chExt cx="161" cy="144"/>
          </a:xfrm>
        </p:grpSpPr>
        <p:sp>
          <p:nvSpPr>
            <p:cNvPr id="15455" name="Oval 35"/>
            <p:cNvSpPr>
              <a:spLocks noChangeArrowheads="1"/>
            </p:cNvSpPr>
            <p:nvPr/>
          </p:nvSpPr>
          <p:spPr bwMode="auto">
            <a:xfrm>
              <a:off x="4375" y="3202"/>
              <a:ext cx="161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456" name="Line 36"/>
            <p:cNvSpPr>
              <a:spLocks noChangeShapeType="1"/>
            </p:cNvSpPr>
            <p:nvPr/>
          </p:nvSpPr>
          <p:spPr bwMode="auto">
            <a:xfrm>
              <a:off x="4415" y="3274"/>
              <a:ext cx="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8" name="Oval 49"/>
          <p:cNvSpPr>
            <a:spLocks noChangeArrowheads="1"/>
          </p:cNvSpPr>
          <p:nvPr/>
        </p:nvSpPr>
        <p:spPr bwMode="auto">
          <a:xfrm>
            <a:off x="5016546" y="1808163"/>
            <a:ext cx="149225" cy="1301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9" name="Line 50"/>
          <p:cNvSpPr>
            <a:spLocks noChangeShapeType="1"/>
          </p:cNvSpPr>
          <p:nvPr/>
        </p:nvSpPr>
        <p:spPr bwMode="auto">
          <a:xfrm>
            <a:off x="5054646" y="1873250"/>
            <a:ext cx="730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Группа 97"/>
          <p:cNvGrpSpPr>
            <a:grpSpLocks/>
          </p:cNvGrpSpPr>
          <p:nvPr/>
        </p:nvGrpSpPr>
        <p:grpSpPr bwMode="auto">
          <a:xfrm>
            <a:off x="4868909" y="2579688"/>
            <a:ext cx="147637" cy="125412"/>
            <a:chOff x="3869450" y="2578907"/>
            <a:chExt cx="146954" cy="126914"/>
          </a:xfrm>
        </p:grpSpPr>
        <p:sp>
          <p:nvSpPr>
            <p:cNvPr id="15453" name="Oval 51"/>
            <p:cNvSpPr>
              <a:spLocks noChangeArrowheads="1"/>
            </p:cNvSpPr>
            <p:nvPr/>
          </p:nvSpPr>
          <p:spPr bwMode="auto">
            <a:xfrm>
              <a:off x="3869450" y="2578907"/>
              <a:ext cx="146954" cy="12691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454" name="Line 52"/>
            <p:cNvSpPr>
              <a:spLocks noChangeShapeType="1"/>
            </p:cNvSpPr>
            <p:nvPr/>
          </p:nvSpPr>
          <p:spPr bwMode="auto">
            <a:xfrm>
              <a:off x="3907303" y="2643477"/>
              <a:ext cx="734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Группа 100"/>
          <p:cNvGrpSpPr>
            <a:grpSpLocks/>
          </p:cNvGrpSpPr>
          <p:nvPr/>
        </p:nvGrpSpPr>
        <p:grpSpPr bwMode="auto">
          <a:xfrm>
            <a:off x="2030459" y="2384425"/>
            <a:ext cx="147637" cy="127000"/>
            <a:chOff x="1030869" y="2384873"/>
            <a:chExt cx="146954" cy="126915"/>
          </a:xfrm>
        </p:grpSpPr>
        <p:sp>
          <p:nvSpPr>
            <p:cNvPr id="15451" name="Oval 99"/>
            <p:cNvSpPr>
              <a:spLocks noChangeArrowheads="1"/>
            </p:cNvSpPr>
            <p:nvPr/>
          </p:nvSpPr>
          <p:spPr bwMode="auto">
            <a:xfrm>
              <a:off x="1030869" y="2384873"/>
              <a:ext cx="146954" cy="1269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452" name="Line 100"/>
            <p:cNvSpPr>
              <a:spLocks noChangeShapeType="1"/>
            </p:cNvSpPr>
            <p:nvPr/>
          </p:nvSpPr>
          <p:spPr bwMode="auto">
            <a:xfrm>
              <a:off x="1066494" y="2447217"/>
              <a:ext cx="757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03"/>
          <p:cNvGrpSpPr>
            <a:grpSpLocks/>
          </p:cNvGrpSpPr>
          <p:nvPr/>
        </p:nvGrpSpPr>
        <p:grpSpPr bwMode="auto">
          <a:xfrm>
            <a:off x="1714546" y="1643063"/>
            <a:ext cx="147638" cy="127000"/>
            <a:chOff x="5987" y="4066"/>
            <a:chExt cx="161" cy="144"/>
          </a:xfrm>
        </p:grpSpPr>
        <p:sp>
          <p:nvSpPr>
            <p:cNvPr id="15449" name="Oval 104"/>
            <p:cNvSpPr>
              <a:spLocks noChangeArrowheads="1"/>
            </p:cNvSpPr>
            <p:nvPr/>
          </p:nvSpPr>
          <p:spPr bwMode="auto">
            <a:xfrm>
              <a:off x="5987" y="4066"/>
              <a:ext cx="161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450" name="Line 105"/>
            <p:cNvSpPr>
              <a:spLocks noChangeShapeType="1"/>
            </p:cNvSpPr>
            <p:nvPr/>
          </p:nvSpPr>
          <p:spPr bwMode="auto">
            <a:xfrm>
              <a:off x="6027" y="4138"/>
              <a:ext cx="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73" name="Oval 106"/>
          <p:cNvSpPr>
            <a:spLocks noChangeArrowheads="1"/>
          </p:cNvSpPr>
          <p:nvPr/>
        </p:nvSpPr>
        <p:spPr bwMode="auto">
          <a:xfrm>
            <a:off x="4375196" y="1266825"/>
            <a:ext cx="147638" cy="1301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4" name="Line 107"/>
          <p:cNvSpPr>
            <a:spLocks noChangeShapeType="1"/>
          </p:cNvSpPr>
          <p:nvPr/>
        </p:nvSpPr>
        <p:spPr bwMode="auto">
          <a:xfrm>
            <a:off x="4413296" y="1331913"/>
            <a:ext cx="746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Oval 112"/>
          <p:cNvSpPr>
            <a:spLocks noChangeArrowheads="1"/>
          </p:cNvSpPr>
          <p:nvPr/>
        </p:nvSpPr>
        <p:spPr bwMode="auto">
          <a:xfrm>
            <a:off x="4160884" y="2808288"/>
            <a:ext cx="147637" cy="127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6" name="Line 113"/>
          <p:cNvSpPr>
            <a:spLocks noChangeShapeType="1"/>
          </p:cNvSpPr>
          <p:nvPr/>
        </p:nvSpPr>
        <p:spPr bwMode="auto">
          <a:xfrm>
            <a:off x="4197396" y="2870200"/>
            <a:ext cx="76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Группа 99"/>
          <p:cNvGrpSpPr>
            <a:grpSpLocks/>
          </p:cNvGrpSpPr>
          <p:nvPr/>
        </p:nvGrpSpPr>
        <p:grpSpPr bwMode="auto">
          <a:xfrm>
            <a:off x="1587546" y="1870075"/>
            <a:ext cx="147638" cy="130175"/>
            <a:chOff x="587783" y="1870536"/>
            <a:chExt cx="146954" cy="129141"/>
          </a:xfrm>
        </p:grpSpPr>
        <p:sp>
          <p:nvSpPr>
            <p:cNvPr id="15447" name="Oval 128"/>
            <p:cNvSpPr>
              <a:spLocks noChangeArrowheads="1"/>
            </p:cNvSpPr>
            <p:nvPr/>
          </p:nvSpPr>
          <p:spPr bwMode="auto">
            <a:xfrm>
              <a:off x="587783" y="1870536"/>
              <a:ext cx="146954" cy="1291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448" name="Line 129"/>
            <p:cNvSpPr>
              <a:spLocks noChangeShapeType="1"/>
            </p:cNvSpPr>
            <p:nvPr/>
          </p:nvSpPr>
          <p:spPr bwMode="auto">
            <a:xfrm>
              <a:off x="623408" y="1935106"/>
              <a:ext cx="757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30"/>
          <p:cNvGrpSpPr>
            <a:grpSpLocks/>
          </p:cNvGrpSpPr>
          <p:nvPr/>
        </p:nvGrpSpPr>
        <p:grpSpPr bwMode="auto">
          <a:xfrm>
            <a:off x="1735184" y="1311275"/>
            <a:ext cx="149225" cy="128588"/>
            <a:chOff x="2280" y="3058"/>
            <a:chExt cx="162" cy="144"/>
          </a:xfrm>
        </p:grpSpPr>
        <p:sp>
          <p:nvSpPr>
            <p:cNvPr id="15445" name="Oval 131"/>
            <p:cNvSpPr>
              <a:spLocks noChangeArrowheads="1"/>
            </p:cNvSpPr>
            <p:nvPr/>
          </p:nvSpPr>
          <p:spPr bwMode="auto">
            <a:xfrm>
              <a:off x="2280" y="3058"/>
              <a:ext cx="162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446" name="Line 132"/>
            <p:cNvSpPr>
              <a:spLocks noChangeShapeType="1"/>
            </p:cNvSpPr>
            <p:nvPr/>
          </p:nvSpPr>
          <p:spPr bwMode="auto">
            <a:xfrm>
              <a:off x="2321" y="3130"/>
              <a:ext cx="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Группа 98"/>
          <p:cNvGrpSpPr>
            <a:grpSpLocks/>
          </p:cNvGrpSpPr>
          <p:nvPr/>
        </p:nvGrpSpPr>
        <p:grpSpPr bwMode="auto">
          <a:xfrm>
            <a:off x="1784396" y="714375"/>
            <a:ext cx="149225" cy="127000"/>
            <a:chOff x="783721" y="714356"/>
            <a:chExt cx="149179" cy="126914"/>
          </a:xfrm>
        </p:grpSpPr>
        <p:sp>
          <p:nvSpPr>
            <p:cNvPr id="15443" name="Oval 134"/>
            <p:cNvSpPr>
              <a:spLocks noChangeArrowheads="1"/>
            </p:cNvSpPr>
            <p:nvPr/>
          </p:nvSpPr>
          <p:spPr bwMode="auto">
            <a:xfrm>
              <a:off x="783721" y="714356"/>
              <a:ext cx="149179" cy="12691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444" name="Line 135"/>
            <p:cNvSpPr>
              <a:spLocks noChangeShapeType="1"/>
            </p:cNvSpPr>
            <p:nvPr/>
          </p:nvSpPr>
          <p:spPr bwMode="auto">
            <a:xfrm>
              <a:off x="821572" y="776700"/>
              <a:ext cx="734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Группа 86"/>
          <p:cNvGrpSpPr>
            <a:grpSpLocks/>
          </p:cNvGrpSpPr>
          <p:nvPr/>
        </p:nvGrpSpPr>
        <p:grpSpPr bwMode="auto">
          <a:xfrm>
            <a:off x="2214609" y="1000125"/>
            <a:ext cx="1576387" cy="1560513"/>
            <a:chOff x="1214414" y="1165562"/>
            <a:chExt cx="1576411" cy="1560825"/>
          </a:xfrm>
        </p:grpSpPr>
        <p:sp>
          <p:nvSpPr>
            <p:cNvPr id="42" name="Oval 90"/>
            <p:cNvSpPr>
              <a:spLocks noChangeArrowheads="1"/>
            </p:cNvSpPr>
            <p:nvPr/>
          </p:nvSpPr>
          <p:spPr bwMode="auto">
            <a:xfrm>
              <a:off x="1214414" y="1165562"/>
              <a:ext cx="1576411" cy="1560825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20000"/>
              </a:schemeClr>
            </a:solidFill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2" name="Группа 85"/>
            <p:cNvGrpSpPr>
              <a:grpSpLocks/>
            </p:cNvGrpSpPr>
            <p:nvPr/>
          </p:nvGrpSpPr>
          <p:grpSpPr bwMode="auto">
            <a:xfrm>
              <a:off x="1242394" y="1254097"/>
              <a:ext cx="1502933" cy="1371412"/>
              <a:chOff x="1242394" y="1254097"/>
              <a:chExt cx="1502933" cy="1371412"/>
            </a:xfrm>
          </p:grpSpPr>
          <p:sp>
            <p:nvSpPr>
              <p:cNvPr id="15394" name="AutoShape 13"/>
              <p:cNvSpPr>
                <a:spLocks noChangeArrowheads="1"/>
              </p:cNvSpPr>
              <p:nvPr/>
            </p:nvSpPr>
            <p:spPr bwMode="auto">
              <a:xfrm>
                <a:off x="2460327" y="1835233"/>
                <a:ext cx="149181" cy="126914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395" name="AutoShape 14"/>
              <p:cNvSpPr>
                <a:spLocks noChangeArrowheads="1"/>
              </p:cNvSpPr>
              <p:nvPr/>
            </p:nvSpPr>
            <p:spPr bwMode="auto">
              <a:xfrm>
                <a:off x="2462554" y="1975506"/>
                <a:ext cx="129141" cy="126915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396" name="AutoShape 15"/>
              <p:cNvSpPr>
                <a:spLocks noChangeArrowheads="1"/>
              </p:cNvSpPr>
              <p:nvPr/>
            </p:nvSpPr>
            <p:spPr bwMode="auto">
              <a:xfrm>
                <a:off x="1382667" y="1984412"/>
                <a:ext cx="146954" cy="129141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397" name="AutoShape 16"/>
              <p:cNvSpPr>
                <a:spLocks noChangeArrowheads="1"/>
              </p:cNvSpPr>
              <p:nvPr/>
            </p:nvSpPr>
            <p:spPr bwMode="auto">
              <a:xfrm>
                <a:off x="1529621" y="1525739"/>
                <a:ext cx="146954" cy="126915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398" name="AutoShape 17"/>
              <p:cNvSpPr>
                <a:spLocks noChangeArrowheads="1"/>
              </p:cNvSpPr>
              <p:nvPr/>
            </p:nvSpPr>
            <p:spPr bwMode="auto">
              <a:xfrm>
                <a:off x="1378214" y="1815193"/>
                <a:ext cx="149181" cy="126915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399" name="AutoShape 18"/>
              <p:cNvSpPr>
                <a:spLocks noChangeArrowheads="1"/>
              </p:cNvSpPr>
              <p:nvPr/>
            </p:nvSpPr>
            <p:spPr bwMode="auto">
              <a:xfrm>
                <a:off x="1894778" y="2398554"/>
                <a:ext cx="126915" cy="129141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13" name="Group 21"/>
              <p:cNvGrpSpPr>
                <a:grpSpLocks/>
              </p:cNvGrpSpPr>
              <p:nvPr/>
            </p:nvGrpSpPr>
            <p:grpSpPr bwMode="auto">
              <a:xfrm>
                <a:off x="1687708" y="1254097"/>
                <a:ext cx="149179" cy="126915"/>
                <a:chOff x="3247" y="2770"/>
                <a:chExt cx="161" cy="144"/>
              </a:xfrm>
            </p:grpSpPr>
            <p:sp>
              <p:nvSpPr>
                <p:cNvPr id="15441" name="Oval 22"/>
                <p:cNvSpPr>
                  <a:spLocks noChangeArrowheads="1"/>
                </p:cNvSpPr>
                <p:nvPr/>
              </p:nvSpPr>
              <p:spPr bwMode="auto">
                <a:xfrm>
                  <a:off x="3247" y="2770"/>
                  <a:ext cx="161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442" name="Line 23"/>
                <p:cNvSpPr>
                  <a:spLocks noChangeShapeType="1"/>
                </p:cNvSpPr>
                <p:nvPr/>
              </p:nvSpPr>
              <p:spPr bwMode="auto">
                <a:xfrm>
                  <a:off x="3287" y="2842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1364855" y="2309491"/>
                <a:ext cx="149181" cy="129141"/>
                <a:chOff x="2764" y="3778"/>
                <a:chExt cx="161" cy="144"/>
              </a:xfrm>
            </p:grpSpPr>
            <p:sp>
              <p:nvSpPr>
                <p:cNvPr id="15439" name="Oval 29"/>
                <p:cNvSpPr>
                  <a:spLocks noChangeArrowheads="1"/>
                </p:cNvSpPr>
                <p:nvPr/>
              </p:nvSpPr>
              <p:spPr bwMode="auto">
                <a:xfrm>
                  <a:off x="2764" y="3778"/>
                  <a:ext cx="161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440" name="Line 30"/>
                <p:cNvSpPr>
                  <a:spLocks noChangeShapeType="1"/>
                </p:cNvSpPr>
                <p:nvPr/>
              </p:nvSpPr>
              <p:spPr bwMode="auto">
                <a:xfrm>
                  <a:off x="2804" y="3850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37"/>
              <p:cNvGrpSpPr>
                <a:grpSpLocks/>
              </p:cNvGrpSpPr>
              <p:nvPr/>
            </p:nvGrpSpPr>
            <p:grpSpPr bwMode="auto">
              <a:xfrm>
                <a:off x="2596148" y="1890896"/>
                <a:ext cx="149179" cy="129141"/>
                <a:chOff x="4375" y="3490"/>
                <a:chExt cx="161" cy="144"/>
              </a:xfrm>
            </p:grpSpPr>
            <p:sp>
              <p:nvSpPr>
                <p:cNvPr id="15437" name="Oval 38"/>
                <p:cNvSpPr>
                  <a:spLocks noChangeArrowheads="1"/>
                </p:cNvSpPr>
                <p:nvPr/>
              </p:nvSpPr>
              <p:spPr bwMode="auto">
                <a:xfrm>
                  <a:off x="4375" y="3490"/>
                  <a:ext cx="161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438" name="Line 39"/>
                <p:cNvSpPr>
                  <a:spLocks noChangeShapeType="1"/>
                </p:cNvSpPr>
                <p:nvPr/>
              </p:nvSpPr>
              <p:spPr bwMode="auto">
                <a:xfrm>
                  <a:off x="4415" y="3562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2493726" y="2276093"/>
                <a:ext cx="146954" cy="129141"/>
                <a:chOff x="3570" y="4066"/>
                <a:chExt cx="161" cy="144"/>
              </a:xfrm>
            </p:grpSpPr>
            <p:sp>
              <p:nvSpPr>
                <p:cNvPr id="15435" name="Oval 41"/>
                <p:cNvSpPr>
                  <a:spLocks noChangeArrowheads="1"/>
                </p:cNvSpPr>
                <p:nvPr/>
              </p:nvSpPr>
              <p:spPr bwMode="auto">
                <a:xfrm>
                  <a:off x="3570" y="4066"/>
                  <a:ext cx="161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436" name="Line 42"/>
                <p:cNvSpPr>
                  <a:spLocks noChangeShapeType="1"/>
                </p:cNvSpPr>
                <p:nvPr/>
              </p:nvSpPr>
              <p:spPr bwMode="auto">
                <a:xfrm>
                  <a:off x="3610" y="4138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" name="Группа 84"/>
              <p:cNvGrpSpPr>
                <a:grpSpLocks/>
              </p:cNvGrpSpPr>
              <p:nvPr/>
            </p:nvGrpSpPr>
            <p:grpSpPr bwMode="auto">
              <a:xfrm>
                <a:off x="1714114" y="2496368"/>
                <a:ext cx="149179" cy="129141"/>
                <a:chOff x="1714114" y="2496368"/>
                <a:chExt cx="149179" cy="129141"/>
              </a:xfrm>
            </p:grpSpPr>
            <p:sp>
              <p:nvSpPr>
                <p:cNvPr id="15433" name="Oval 47"/>
                <p:cNvSpPr>
                  <a:spLocks noChangeArrowheads="1"/>
                </p:cNvSpPr>
                <p:nvPr/>
              </p:nvSpPr>
              <p:spPr bwMode="auto">
                <a:xfrm>
                  <a:off x="1714114" y="2496368"/>
                  <a:ext cx="149179" cy="12914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434" name="Line 48"/>
                <p:cNvSpPr>
                  <a:spLocks noChangeShapeType="1"/>
                </p:cNvSpPr>
                <p:nvPr/>
              </p:nvSpPr>
              <p:spPr bwMode="auto">
                <a:xfrm>
                  <a:off x="1765416" y="2568640"/>
                  <a:ext cx="7505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55"/>
              <p:cNvGrpSpPr>
                <a:grpSpLocks/>
              </p:cNvGrpSpPr>
              <p:nvPr/>
            </p:nvGrpSpPr>
            <p:grpSpPr bwMode="auto">
              <a:xfrm>
                <a:off x="2197592" y="2472032"/>
                <a:ext cx="146954" cy="129141"/>
                <a:chOff x="3876" y="3978"/>
                <a:chExt cx="161" cy="144"/>
              </a:xfrm>
            </p:grpSpPr>
            <p:sp>
              <p:nvSpPr>
                <p:cNvPr id="15431" name="Oval 56"/>
                <p:cNvSpPr>
                  <a:spLocks noChangeArrowheads="1"/>
                </p:cNvSpPr>
                <p:nvPr/>
              </p:nvSpPr>
              <p:spPr bwMode="auto">
                <a:xfrm>
                  <a:off x="3876" y="3978"/>
                  <a:ext cx="161" cy="1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432" name="Freeform 57"/>
                <p:cNvSpPr>
                  <a:spLocks/>
                </p:cNvSpPr>
                <p:nvPr/>
              </p:nvSpPr>
              <p:spPr bwMode="auto">
                <a:xfrm>
                  <a:off x="3921" y="4052"/>
                  <a:ext cx="69" cy="3"/>
                </a:xfrm>
                <a:custGeom>
                  <a:avLst/>
                  <a:gdLst>
                    <a:gd name="T0" fmla="*/ 0 w 69"/>
                    <a:gd name="T1" fmla="*/ 3 h 3"/>
                    <a:gd name="T2" fmla="*/ 69 w 69"/>
                    <a:gd name="T3" fmla="*/ 0 h 3"/>
                    <a:gd name="T4" fmla="*/ 0 60000 65536"/>
                    <a:gd name="T5" fmla="*/ 0 60000 65536"/>
                    <a:gd name="T6" fmla="*/ 0 w 69"/>
                    <a:gd name="T7" fmla="*/ 0 h 3"/>
                    <a:gd name="T8" fmla="*/ 69 w 69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9" h="3">
                      <a:moveTo>
                        <a:pt x="0" y="3"/>
                      </a:moveTo>
                      <a:lnTo>
                        <a:pt x="69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15406" name="Oval 89"/>
              <p:cNvSpPr>
                <a:spLocks noChangeArrowheads="1"/>
              </p:cNvSpPr>
              <p:nvPr/>
            </p:nvSpPr>
            <p:spPr bwMode="auto">
              <a:xfrm>
                <a:off x="1531848" y="1499020"/>
                <a:ext cx="919573" cy="90844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407" name="AutoShape 91"/>
              <p:cNvSpPr>
                <a:spLocks noChangeArrowheads="1"/>
              </p:cNvSpPr>
              <p:nvPr/>
            </p:nvSpPr>
            <p:spPr bwMode="auto">
              <a:xfrm>
                <a:off x="2210951" y="2331757"/>
                <a:ext cx="149181" cy="129141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408" name="AutoShape 92"/>
              <p:cNvSpPr>
                <a:spLocks noChangeArrowheads="1"/>
              </p:cNvSpPr>
              <p:nvPr/>
            </p:nvSpPr>
            <p:spPr bwMode="auto">
              <a:xfrm>
                <a:off x="1531848" y="2280547"/>
                <a:ext cx="146954" cy="126914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19" name="Group 93"/>
              <p:cNvGrpSpPr>
                <a:grpSpLocks/>
              </p:cNvGrpSpPr>
              <p:nvPr/>
            </p:nvGrpSpPr>
            <p:grpSpPr bwMode="auto">
              <a:xfrm>
                <a:off x="1396027" y="1456716"/>
                <a:ext cx="146954" cy="129141"/>
                <a:chOff x="2925" y="2770"/>
                <a:chExt cx="161" cy="144"/>
              </a:xfrm>
            </p:grpSpPr>
            <p:sp>
              <p:nvSpPr>
                <p:cNvPr id="15429" name="Oval 94"/>
                <p:cNvSpPr>
                  <a:spLocks noChangeArrowheads="1"/>
                </p:cNvSpPr>
                <p:nvPr/>
              </p:nvSpPr>
              <p:spPr bwMode="auto">
                <a:xfrm>
                  <a:off x="2925" y="2770"/>
                  <a:ext cx="161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430" name="Line 95"/>
                <p:cNvSpPr>
                  <a:spLocks noChangeShapeType="1"/>
                </p:cNvSpPr>
                <p:nvPr/>
              </p:nvSpPr>
              <p:spPr bwMode="auto">
                <a:xfrm>
                  <a:off x="2965" y="2842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" name="Group 96"/>
              <p:cNvGrpSpPr>
                <a:grpSpLocks/>
              </p:cNvGrpSpPr>
              <p:nvPr/>
            </p:nvGrpSpPr>
            <p:grpSpPr bwMode="auto">
              <a:xfrm>
                <a:off x="1242394" y="1902030"/>
                <a:ext cx="146954" cy="129141"/>
                <a:chOff x="2764" y="3202"/>
                <a:chExt cx="161" cy="144"/>
              </a:xfrm>
            </p:grpSpPr>
            <p:sp>
              <p:nvSpPr>
                <p:cNvPr id="15427" name="Oval 97"/>
                <p:cNvSpPr>
                  <a:spLocks noChangeArrowheads="1"/>
                </p:cNvSpPr>
                <p:nvPr/>
              </p:nvSpPr>
              <p:spPr bwMode="auto">
                <a:xfrm>
                  <a:off x="2764" y="3202"/>
                  <a:ext cx="161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428" name="Line 98"/>
                <p:cNvSpPr>
                  <a:spLocks noChangeShapeType="1"/>
                </p:cNvSpPr>
                <p:nvPr/>
              </p:nvSpPr>
              <p:spPr bwMode="auto">
                <a:xfrm>
                  <a:off x="2804" y="3274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411" name="Text Box 115"/>
              <p:cNvSpPr txBox="1">
                <a:spLocks noChangeArrowheads="1"/>
              </p:cNvSpPr>
              <p:nvPr/>
            </p:nvSpPr>
            <p:spPr bwMode="auto">
              <a:xfrm>
                <a:off x="1620911" y="1781795"/>
                <a:ext cx="739221" cy="385196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rIns="36000"/>
              <a:lstStyle/>
              <a:p>
                <a:pPr algn="ctr"/>
                <a:r>
                  <a:rPr lang="ru-RU" sz="1600" b="1" dirty="0"/>
                  <a:t>ядро</a:t>
                </a:r>
              </a:p>
            </p:txBody>
          </p:sp>
          <p:grpSp>
            <p:nvGrpSpPr>
              <p:cNvPr id="21" name="Group 116"/>
              <p:cNvGrpSpPr>
                <a:grpSpLocks/>
              </p:cNvGrpSpPr>
              <p:nvPr/>
            </p:nvGrpSpPr>
            <p:grpSpPr bwMode="auto">
              <a:xfrm>
                <a:off x="2268842" y="1289722"/>
                <a:ext cx="146954" cy="126915"/>
                <a:chOff x="3892" y="2770"/>
                <a:chExt cx="161" cy="144"/>
              </a:xfrm>
            </p:grpSpPr>
            <p:sp>
              <p:nvSpPr>
                <p:cNvPr id="15425" name="Oval 117"/>
                <p:cNvSpPr>
                  <a:spLocks noChangeArrowheads="1"/>
                </p:cNvSpPr>
                <p:nvPr/>
              </p:nvSpPr>
              <p:spPr bwMode="auto">
                <a:xfrm>
                  <a:off x="3892" y="2770"/>
                  <a:ext cx="161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426" name="Line 118"/>
                <p:cNvSpPr>
                  <a:spLocks noChangeShapeType="1"/>
                </p:cNvSpPr>
                <p:nvPr/>
              </p:nvSpPr>
              <p:spPr bwMode="auto">
                <a:xfrm>
                  <a:off x="3932" y="2842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413" name="AutoShape 136"/>
              <p:cNvSpPr>
                <a:spLocks noChangeArrowheads="1"/>
              </p:cNvSpPr>
              <p:nvPr/>
            </p:nvSpPr>
            <p:spPr bwMode="auto">
              <a:xfrm>
                <a:off x="1424973" y="1650427"/>
                <a:ext cx="146954" cy="129141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414" name="AutoShape 137"/>
              <p:cNvSpPr>
                <a:spLocks noChangeArrowheads="1"/>
              </p:cNvSpPr>
              <p:nvPr/>
            </p:nvSpPr>
            <p:spPr bwMode="auto">
              <a:xfrm>
                <a:off x="2037279" y="1369879"/>
                <a:ext cx="146954" cy="126915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415" name="AutoShape 138"/>
              <p:cNvSpPr>
                <a:spLocks noChangeArrowheads="1"/>
              </p:cNvSpPr>
              <p:nvPr/>
            </p:nvSpPr>
            <p:spPr bwMode="auto">
              <a:xfrm>
                <a:off x="1687708" y="2356250"/>
                <a:ext cx="149179" cy="129141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416" name="AutoShape 139"/>
              <p:cNvSpPr>
                <a:spLocks noChangeArrowheads="1"/>
              </p:cNvSpPr>
              <p:nvPr/>
            </p:nvSpPr>
            <p:spPr bwMode="auto">
              <a:xfrm>
                <a:off x="2438061" y="1679373"/>
                <a:ext cx="149181" cy="129141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417" name="AutoShape 140"/>
              <p:cNvSpPr>
                <a:spLocks noChangeArrowheads="1"/>
              </p:cNvSpPr>
              <p:nvPr/>
            </p:nvSpPr>
            <p:spPr bwMode="auto">
              <a:xfrm>
                <a:off x="1433879" y="2133593"/>
                <a:ext cx="146954" cy="126914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418" name="AutoShape 141"/>
              <p:cNvSpPr>
                <a:spLocks noChangeArrowheads="1"/>
              </p:cNvSpPr>
              <p:nvPr/>
            </p:nvSpPr>
            <p:spPr bwMode="auto">
              <a:xfrm>
                <a:off x="1825755" y="1360973"/>
                <a:ext cx="149179" cy="126915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419" name="AutoShape 142"/>
              <p:cNvSpPr>
                <a:spLocks noChangeArrowheads="1"/>
              </p:cNvSpPr>
              <p:nvPr/>
            </p:nvSpPr>
            <p:spPr bwMode="auto">
              <a:xfrm>
                <a:off x="2068451" y="2398554"/>
                <a:ext cx="129141" cy="126915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420" name="AutoShape 143"/>
              <p:cNvSpPr>
                <a:spLocks noChangeArrowheads="1"/>
              </p:cNvSpPr>
              <p:nvPr/>
            </p:nvSpPr>
            <p:spPr bwMode="auto">
              <a:xfrm>
                <a:off x="2413570" y="2126913"/>
                <a:ext cx="126914" cy="129141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421" name="AutoShape 144"/>
              <p:cNvSpPr>
                <a:spLocks noChangeArrowheads="1"/>
              </p:cNvSpPr>
              <p:nvPr/>
            </p:nvSpPr>
            <p:spPr bwMode="auto">
              <a:xfrm>
                <a:off x="2353451" y="1532419"/>
                <a:ext cx="146954" cy="129141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422" name="AutoShape 145"/>
              <p:cNvSpPr>
                <a:spLocks noChangeArrowheads="1"/>
              </p:cNvSpPr>
              <p:nvPr/>
            </p:nvSpPr>
            <p:spPr bwMode="auto">
              <a:xfrm>
                <a:off x="2328960" y="2256054"/>
                <a:ext cx="129141" cy="129141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423" name="AutoShape 146"/>
              <p:cNvSpPr>
                <a:spLocks noChangeArrowheads="1"/>
              </p:cNvSpPr>
              <p:nvPr/>
            </p:nvSpPr>
            <p:spPr bwMode="auto">
              <a:xfrm>
                <a:off x="1643177" y="1414410"/>
                <a:ext cx="149179" cy="126915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424" name="AutoShape 147"/>
              <p:cNvSpPr>
                <a:spLocks noChangeArrowheads="1"/>
              </p:cNvSpPr>
              <p:nvPr/>
            </p:nvSpPr>
            <p:spPr bwMode="auto">
              <a:xfrm>
                <a:off x="2219857" y="1414410"/>
                <a:ext cx="149181" cy="126915"/>
              </a:xfrm>
              <a:prstGeom prst="flowChar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22" name="Группа 87"/>
          <p:cNvGrpSpPr>
            <a:grpSpLocks/>
          </p:cNvGrpSpPr>
          <p:nvPr/>
        </p:nvGrpSpPr>
        <p:grpSpPr bwMode="auto">
          <a:xfrm>
            <a:off x="2779759" y="3071813"/>
            <a:ext cx="149225" cy="127000"/>
            <a:chOff x="438602" y="2782074"/>
            <a:chExt cx="149181" cy="126914"/>
          </a:xfrm>
        </p:grpSpPr>
        <p:sp>
          <p:nvSpPr>
            <p:cNvPr id="15390" name="Oval 19"/>
            <p:cNvSpPr>
              <a:spLocks noChangeArrowheads="1"/>
            </p:cNvSpPr>
            <p:nvPr/>
          </p:nvSpPr>
          <p:spPr bwMode="auto">
            <a:xfrm>
              <a:off x="438602" y="2782074"/>
              <a:ext cx="149181" cy="12691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91" name="Line 20"/>
            <p:cNvSpPr>
              <a:spLocks noChangeShapeType="1"/>
            </p:cNvSpPr>
            <p:nvPr/>
          </p:nvSpPr>
          <p:spPr bwMode="auto">
            <a:xfrm>
              <a:off x="476454" y="2846644"/>
              <a:ext cx="734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Группа 90"/>
          <p:cNvGrpSpPr>
            <a:grpSpLocks/>
          </p:cNvGrpSpPr>
          <p:nvPr/>
        </p:nvGrpSpPr>
        <p:grpSpPr bwMode="auto">
          <a:xfrm>
            <a:off x="2643234" y="571500"/>
            <a:ext cx="149225" cy="127000"/>
            <a:chOff x="438602" y="2782074"/>
            <a:chExt cx="149181" cy="126914"/>
          </a:xfrm>
        </p:grpSpPr>
        <p:sp>
          <p:nvSpPr>
            <p:cNvPr id="15388" name="Oval 19"/>
            <p:cNvSpPr>
              <a:spLocks noChangeArrowheads="1"/>
            </p:cNvSpPr>
            <p:nvPr/>
          </p:nvSpPr>
          <p:spPr bwMode="auto">
            <a:xfrm>
              <a:off x="438602" y="2782074"/>
              <a:ext cx="149181" cy="12691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9" name="Line 20"/>
            <p:cNvSpPr>
              <a:spLocks noChangeShapeType="1"/>
            </p:cNvSpPr>
            <p:nvPr/>
          </p:nvSpPr>
          <p:spPr bwMode="auto">
            <a:xfrm>
              <a:off x="476454" y="2846644"/>
              <a:ext cx="734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Группа 93"/>
          <p:cNvGrpSpPr>
            <a:grpSpLocks/>
          </p:cNvGrpSpPr>
          <p:nvPr/>
        </p:nvGrpSpPr>
        <p:grpSpPr bwMode="auto">
          <a:xfrm>
            <a:off x="3214734" y="714375"/>
            <a:ext cx="149225" cy="127000"/>
            <a:chOff x="438602" y="2782074"/>
            <a:chExt cx="149181" cy="126914"/>
          </a:xfrm>
        </p:grpSpPr>
        <p:sp>
          <p:nvSpPr>
            <p:cNvPr id="15386" name="Oval 19"/>
            <p:cNvSpPr>
              <a:spLocks noChangeArrowheads="1"/>
            </p:cNvSpPr>
            <p:nvPr/>
          </p:nvSpPr>
          <p:spPr bwMode="auto">
            <a:xfrm>
              <a:off x="438602" y="2782074"/>
              <a:ext cx="149181" cy="12691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7" name="Line 20"/>
            <p:cNvSpPr>
              <a:spLocks noChangeShapeType="1"/>
            </p:cNvSpPr>
            <p:nvPr/>
          </p:nvSpPr>
          <p:spPr bwMode="auto">
            <a:xfrm>
              <a:off x="476454" y="2846644"/>
              <a:ext cx="734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357158" y="5214950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/>
              <a:t>На границе </a:t>
            </a:r>
            <a:r>
              <a:rPr lang="ru-RU" sz="2000" dirty="0" smtClean="0"/>
              <a:t>скольжения </a:t>
            </a:r>
            <a:r>
              <a:rPr lang="ru-RU" sz="2000" dirty="0" err="1" smtClean="0"/>
              <a:t>появ-ся</a:t>
            </a:r>
            <a:r>
              <a:rPr lang="ru-RU" sz="2000" dirty="0" smtClean="0"/>
              <a:t> разность </a:t>
            </a:r>
            <a:r>
              <a:rPr lang="ru-RU" sz="2000" dirty="0" err="1"/>
              <a:t>электр</a:t>
            </a:r>
            <a:r>
              <a:rPr lang="ru-RU" sz="2000" dirty="0"/>
              <a:t>. </a:t>
            </a:r>
            <a:r>
              <a:rPr lang="ru-RU" sz="2000" dirty="0" err="1" smtClean="0"/>
              <a:t>потен-циалов</a:t>
            </a:r>
            <a:r>
              <a:rPr lang="ru-RU" sz="2000" dirty="0"/>
              <a:t>, </a:t>
            </a:r>
            <a:r>
              <a:rPr lang="ru-RU" sz="2000" dirty="0" err="1"/>
              <a:t>наз-я</a:t>
            </a:r>
            <a:r>
              <a:rPr lang="ru-RU" sz="2000" dirty="0"/>
              <a:t> </a:t>
            </a:r>
            <a:r>
              <a:rPr lang="ru-RU" sz="2000" i="1" dirty="0" err="1" smtClean="0"/>
              <a:t>электро-кинетическим</a:t>
            </a:r>
            <a:r>
              <a:rPr lang="ru-RU" sz="2000" i="1" dirty="0" smtClean="0"/>
              <a:t> </a:t>
            </a:r>
            <a:r>
              <a:rPr lang="ru-RU" sz="2000" i="1" dirty="0"/>
              <a:t>или </a:t>
            </a:r>
            <a:r>
              <a:rPr lang="ru-RU" sz="2000" i="1" dirty="0" err="1"/>
              <a:t>ξ</a:t>
            </a:r>
            <a:r>
              <a:rPr lang="ru-RU" sz="2000" i="1" dirty="0"/>
              <a:t>(</a:t>
            </a:r>
            <a:r>
              <a:rPr lang="ru-RU" sz="2000" i="1" dirty="0" err="1"/>
              <a:t>дзета</a:t>
            </a:r>
            <a:r>
              <a:rPr lang="ru-RU" sz="2000" i="1" dirty="0"/>
              <a:t>)- потенциалом</a:t>
            </a:r>
            <a:r>
              <a:rPr lang="ru-RU" sz="2000" dirty="0"/>
              <a:t>. </a:t>
            </a:r>
            <a:r>
              <a:rPr lang="ru-RU" sz="2000" i="1" dirty="0" err="1" smtClean="0"/>
              <a:t>ξ</a:t>
            </a:r>
            <a:r>
              <a:rPr lang="ru-RU" sz="2000" dirty="0" err="1" smtClean="0"/>
              <a:t>-потенциал </a:t>
            </a:r>
            <a:r>
              <a:rPr lang="ru-RU" sz="2000" dirty="0"/>
              <a:t>зависит как от </a:t>
            </a:r>
            <a:r>
              <a:rPr lang="ru-RU" sz="2000" b="1" dirty="0"/>
              <a:t>φ</a:t>
            </a:r>
            <a:r>
              <a:rPr lang="ru-RU" sz="2000" b="1" baseline="-30000" dirty="0"/>
              <a:t>0</a:t>
            </a:r>
            <a:r>
              <a:rPr lang="ru-RU" sz="2000" i="1" dirty="0"/>
              <a:t>, </a:t>
            </a:r>
            <a:r>
              <a:rPr lang="ru-RU" sz="2000" dirty="0"/>
              <a:t>так и от толщины ДЭС. </a:t>
            </a:r>
          </a:p>
        </p:txBody>
      </p:sp>
      <p:grpSp>
        <p:nvGrpSpPr>
          <p:cNvPr id="101" name="Группа 100"/>
          <p:cNvGrpSpPr>
            <a:grpSpLocks/>
          </p:cNvGrpSpPr>
          <p:nvPr/>
        </p:nvGrpSpPr>
        <p:grpSpPr bwMode="auto">
          <a:xfrm>
            <a:off x="5572132" y="3929066"/>
            <a:ext cx="147637" cy="127000"/>
            <a:chOff x="1030869" y="2384873"/>
            <a:chExt cx="146954" cy="126915"/>
          </a:xfrm>
        </p:grpSpPr>
        <p:sp>
          <p:nvSpPr>
            <p:cNvPr id="102" name="Oval 99"/>
            <p:cNvSpPr>
              <a:spLocks noChangeArrowheads="1"/>
            </p:cNvSpPr>
            <p:nvPr/>
          </p:nvSpPr>
          <p:spPr bwMode="auto">
            <a:xfrm>
              <a:off x="1030869" y="2384873"/>
              <a:ext cx="146954" cy="1269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" name="Line 100"/>
            <p:cNvSpPr>
              <a:spLocks noChangeShapeType="1"/>
            </p:cNvSpPr>
            <p:nvPr/>
          </p:nvSpPr>
          <p:spPr bwMode="auto">
            <a:xfrm>
              <a:off x="1066494" y="2447217"/>
              <a:ext cx="757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4" name="Группа 100"/>
          <p:cNvGrpSpPr>
            <a:grpSpLocks/>
          </p:cNvGrpSpPr>
          <p:nvPr/>
        </p:nvGrpSpPr>
        <p:grpSpPr bwMode="auto">
          <a:xfrm>
            <a:off x="7286644" y="4357694"/>
            <a:ext cx="147637" cy="127000"/>
            <a:chOff x="1030869" y="2384873"/>
            <a:chExt cx="146954" cy="126915"/>
          </a:xfrm>
        </p:grpSpPr>
        <p:sp>
          <p:nvSpPr>
            <p:cNvPr id="105" name="Oval 99"/>
            <p:cNvSpPr>
              <a:spLocks noChangeArrowheads="1"/>
            </p:cNvSpPr>
            <p:nvPr/>
          </p:nvSpPr>
          <p:spPr bwMode="auto">
            <a:xfrm>
              <a:off x="1030869" y="2384873"/>
              <a:ext cx="146954" cy="1269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" name="Line 100"/>
            <p:cNvSpPr>
              <a:spLocks noChangeShapeType="1"/>
            </p:cNvSpPr>
            <p:nvPr/>
          </p:nvSpPr>
          <p:spPr bwMode="auto">
            <a:xfrm>
              <a:off x="1066494" y="2447217"/>
              <a:ext cx="757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8" name="Группа 100"/>
          <p:cNvGrpSpPr>
            <a:grpSpLocks/>
          </p:cNvGrpSpPr>
          <p:nvPr/>
        </p:nvGrpSpPr>
        <p:grpSpPr bwMode="auto">
          <a:xfrm>
            <a:off x="5643570" y="4714884"/>
            <a:ext cx="147637" cy="127000"/>
            <a:chOff x="1030869" y="2384873"/>
            <a:chExt cx="146954" cy="126915"/>
          </a:xfrm>
        </p:grpSpPr>
        <p:sp>
          <p:nvSpPr>
            <p:cNvPr id="109" name="Oval 99"/>
            <p:cNvSpPr>
              <a:spLocks noChangeArrowheads="1"/>
            </p:cNvSpPr>
            <p:nvPr/>
          </p:nvSpPr>
          <p:spPr bwMode="auto">
            <a:xfrm>
              <a:off x="1030869" y="2384873"/>
              <a:ext cx="146954" cy="1269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0" name="Line 100"/>
            <p:cNvSpPr>
              <a:spLocks noChangeShapeType="1"/>
            </p:cNvSpPr>
            <p:nvPr/>
          </p:nvSpPr>
          <p:spPr bwMode="auto">
            <a:xfrm>
              <a:off x="1066494" y="2447217"/>
              <a:ext cx="757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1" name="Группа 100"/>
          <p:cNvGrpSpPr>
            <a:grpSpLocks/>
          </p:cNvGrpSpPr>
          <p:nvPr/>
        </p:nvGrpSpPr>
        <p:grpSpPr bwMode="auto">
          <a:xfrm>
            <a:off x="7072330" y="1571612"/>
            <a:ext cx="147637" cy="127000"/>
            <a:chOff x="1030869" y="2384873"/>
            <a:chExt cx="146954" cy="126915"/>
          </a:xfrm>
        </p:grpSpPr>
        <p:sp>
          <p:nvSpPr>
            <p:cNvPr id="112" name="Oval 99"/>
            <p:cNvSpPr>
              <a:spLocks noChangeArrowheads="1"/>
            </p:cNvSpPr>
            <p:nvPr/>
          </p:nvSpPr>
          <p:spPr bwMode="auto">
            <a:xfrm>
              <a:off x="1030869" y="2384873"/>
              <a:ext cx="146954" cy="1269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3" name="Line 100"/>
            <p:cNvSpPr>
              <a:spLocks noChangeShapeType="1"/>
            </p:cNvSpPr>
            <p:nvPr/>
          </p:nvSpPr>
          <p:spPr bwMode="auto">
            <a:xfrm>
              <a:off x="1066494" y="2447217"/>
              <a:ext cx="757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4" name="Группа 100"/>
          <p:cNvGrpSpPr>
            <a:grpSpLocks/>
          </p:cNvGrpSpPr>
          <p:nvPr/>
        </p:nvGrpSpPr>
        <p:grpSpPr bwMode="auto">
          <a:xfrm>
            <a:off x="2357422" y="4643446"/>
            <a:ext cx="147637" cy="127000"/>
            <a:chOff x="1030869" y="2384873"/>
            <a:chExt cx="146954" cy="126915"/>
          </a:xfrm>
        </p:grpSpPr>
        <p:sp>
          <p:nvSpPr>
            <p:cNvPr id="115" name="Oval 99"/>
            <p:cNvSpPr>
              <a:spLocks noChangeArrowheads="1"/>
            </p:cNvSpPr>
            <p:nvPr/>
          </p:nvSpPr>
          <p:spPr bwMode="auto">
            <a:xfrm>
              <a:off x="1030869" y="2384873"/>
              <a:ext cx="146954" cy="1269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6" name="Line 100"/>
            <p:cNvSpPr>
              <a:spLocks noChangeShapeType="1"/>
            </p:cNvSpPr>
            <p:nvPr/>
          </p:nvSpPr>
          <p:spPr bwMode="auto">
            <a:xfrm>
              <a:off x="1066494" y="2447217"/>
              <a:ext cx="757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1156 C 0.104 -0.01318 0.10712 -0.01619 0.11111 -0.01804 C 0.11684 -0.02312 0.12535 -0.02775 0.13212 -0.0296 C 0.13334 -0.03076 0.13455 -0.03214 0.13594 -0.03284 C 0.1375 -0.03376 0.13924 -0.03353 0.1408 -0.03446 C 0.14184 -0.03515 0.14219 -0.037 0.14323 -0.03792 C 0.1467 -0.0407 0.15087 -0.04162 0.15434 -0.0444 C 0.16198 -0.05041 0.16788 -0.05481 0.17656 -0.05758 C 0.17934 -0.06105 0.18542 -0.06591 0.18889 -0.06753 C 0.1941 -0.074 0.20261 -0.07238 0.20747 -0.07886 C 0.22205 -0.05296 0.23854 -0.02867 0.25191 -0.00162 C 0.25608 0.00694 0.26111 0.01434 0.26545 0.0229 C 0.26945 0.03099 0.2665 0.02776 0.27049 0.03446 C 0.27153 0.03631 0.27413 0.03955 0.27413 0.03955 C 0.27691 0.02822 0.28646 0.01827 0.29271 0.00995 C 0.29636 0.00509 0.29861 -0.00023 0.30261 -0.00485 C 0.31233 -0.01619 0.32709 -0.02544 0.33959 -0.0296 C 0.3441 -0.03353 0.34913 -0.03561 0.35434 -0.03792 C 0.35972 -0.04463 0.35347 -0.03792 0.36302 -0.04278 C 0.36441 -0.04347 0.36528 -0.04533 0.3665 -0.04602 C 0.36841 -0.04694 0.37275 -0.04764 0.37275 -0.04764 C 0.37327 -0.02682 0.37413 -0.00601 0.37413 0.0148 C 0.37379 0.09274 0.37327 0.17045 0.37153 0.24838 C 0.37153 0.25185 0.36927 0.2581 0.36927 0.2581 C 0.36719 0.28122 0.36945 0.26388 0.3665 0.27637 C 0.36615 0.27845 0.36528 0.28284 0.36528 0.28284 C 0.36511 0.28007 0.36597 0.27614 0.36424 0.27452 C 0.36077 0.27105 0.33525 0.26157 0.33091 0.25972 C 0.2967 0.24584 0.26389 0.23613 0.22847 0.23011 C 0.22188 0.22757 0.21997 0.22665 0.21372 0.22526 C 0.21077 0.22456 0.20504 0.22364 0.20504 0.22364 C 0.20191 0.24492 0.19983 0.26619 0.19757 0.2877 C 0.1967 0.29533 0.19514 0.31083 0.19514 0.31083 C 0.19462 0.33812 0.1967 0.36541 0.19028 0.39131 C 0.18959 0.3994 0.18941 0.40935 0.18768 0.41767 C 0.18698 0.42114 0.18525 0.42762 0.18525 0.42762 C 0.1849 0.4327 0.18004 0.46323 0.18281 0.46693 C 0.17674 0.46161 0.17709 0.45352 0.17535 0.44404 C 0.17188 0.42461 0.16476 0.40657 0.15938 0.38807 C 0.15417 0.37026 0.14705 0.35338 0.13959 0.33719 C 0.13646 0.33048 0.13229 0.32447 0.12969 0.3173 C 0.12379 0.30158 0.10903 0.27429 0.09879 0.26157 C 0.09618 0.2544 0.09306 0.24885 0.08889 0.2433 C 0.08802 0.2396 0.08698 0.23497 0.08525 0.23196 C 0.0842 0.23011 0.07656 0.22318 0.07656 0.21878 C 0.07466 0.22387 0.07361 0.22988 0.07049 0.23358 C 0.06268 0.2426 0.04445 0.24815 0.03472 0.25162 C 0.01511 0.25856 -0.00434 0.26319 -0.02465 0.26642 C -0.03038 0.26457 -0.03021 0.26689 -0.0283 0.26157 C -0.02222 0.25301 -0.0243 0.25717 -0.02344 0.2352 C -0.02257 0.21323 -0.02291 0.19126 -0.02222 0.16929 C -0.02187 0.15773 -0.01979 0.1464 -0.0184 0.13483 C -0.01753 0.12697 -0.01475 0.11171 -0.01475 0.11171 C -0.01371 0.09852 -0.01319 0.08164 -0.00972 0.06915 C -0.00868 0.05597 -0.00816 0.04325 -0.00364 0.03122 C -0.0026 0.02406 -0.00139 0.01804 0.00139 0.01157 L 1.38889E-6 -8.32562E-7 " pathEditMode="relative" ptsTypes="fffffffffffffffffffffffffffffffffffffffffffffffffffffff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6  0.017 0.02131  0.021 0.03463  C 0.025 0.04929  0.027 0.0666  0.029 0.08392  C 0.031 0.10124  0.029 0.11589  0.027 0.13188  C 0.025 0.14653  0.022 0.16252  0.015 0.17584  C 0.009 0.18916  -0.001 0.19981  -0.012 0.20781  C -0.022 0.2158  -0.034 0.22113  -0.046 0.22379  C -0.058 0.22646  -0.07 0.22646  -0.081 0.22379  C -0.093 0.22113  -0.104 0.21447  -0.113 0.20381  C -0.122 0.19449  -0.13 0.1825  -0.134 0.16784  C -0.139 0.15452  -0.141 0.13587  -0.141 0.12122  C -0.142 0.10657  -0.141 0.08925  -0.136 0.0746  C -0.131 0.06128  -0.122 0.05062  -0.11 0.04529  C -0.098 0.0413  -0.086 0.04662  -0.078 0.05595  C -0.071 0.06527  -0.066 0.07993  -0.065 0.09724  C -0.065 0.11456  -0.066 0.13055  -0.071 0.14387  C -0.076 0.15719  -0.075 0.15985  -0.095 0.17717  C -0.113 0.19582  -0.131 0.19049  -0.142 0.19182  C -0.153 0.19182  -0.162 0.18649  -0.173 0.18117  C -0.185 0.17451  -0.195 0.16252  -0.202 0.15186  C -0.209 0.1412  -0.212 0.12788  -0.216 0.10657  C -0.219 0.08525  -0.219 0.0746  -0.219 0.05861  C -0.219 0.04263  -0.219 0.02664  -0.219 0.01066  E" pathEditMode="relative" ptsTypes="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29  L 0.125 0  L 0.177 0  L 0.177 0.06927  L 0.213 0.11856  L 0.177 0.16651  L 0.177 0.23578  L 0.125 0.23578  L 0.089 0.28374  L 0.052 0.23578  L 0 0.23578  L 0 0.16651  L -0.037 0.11856  L 0 0.06927  L 0 0  Z" pathEditMode="relative" ptsTypes="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6  0.017 0.02131  0.021 0.03463  C 0.025 0.04929  0.027 0.0666  0.029 0.08392  C 0.031 0.10124  0.029 0.11589  0.027 0.13188  C 0.025 0.14653  0.022 0.16252  0.015 0.17584  C 0.009 0.18916  -0.001 0.19981  -0.012 0.20781  C -0.022 0.2158  -0.034 0.22113  -0.046 0.22379  C -0.058 0.22646  -0.07 0.22646  -0.081 0.22379  C -0.093 0.22113  -0.104 0.21447  -0.113 0.20381  C -0.122 0.19449  -0.13 0.1825  -0.134 0.16784  C -0.139 0.15452  -0.141 0.13587  -0.141 0.12122  C -0.142 0.10657  -0.141 0.08925  -0.136 0.0746  C -0.131 0.06128  -0.122 0.05062  -0.11 0.04529  C -0.098 0.0413  -0.086 0.04662  -0.078 0.05595  C -0.071 0.06527  -0.066 0.07993  -0.065 0.09724  C -0.065 0.11456  -0.066 0.13055  -0.071 0.14387  C -0.076 0.15719  -0.075 0.15985  -0.095 0.17717  C -0.113 0.19582  -0.131 0.19049  -0.142 0.19182  C -0.153 0.19182  -0.162 0.18649  -0.173 0.18117  C -0.185 0.17451  -0.195 0.16252  -0.202 0.15186  C -0.209 0.1412  -0.212 0.12788  -0.216 0.10657  C -0.219 0.08525  -0.219 0.0746  -0.219 0.05861  C -0.219 0.04263  -0.219 0.02664  -0.219 0.01066  E" pathEditMode="relative" ptsTypes="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29  L 0.125 0  L 0.177 0  L 0.177 0.06927  L 0.213 0.11856  L 0.177 0.16651  L 0.177 0.23578  L 0.125 0.23578  L 0.089 0.28374  L 0.052 0.23578  L 0 0.23578  L 0 0.16651  L -0.037 0.11856  L 0 0.06927  L 0 0  Z" pathEditMode="relative" ptsTypes="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29  L 0.125 0  L 0.177 0  L 0.177 0.06927  L 0.213 0.11856  L 0.177 0.16651  L 0.177 0.23578  L 0.125 0.23578  L 0.089 0.28374  L 0.052 0.23578  L 0 0.23578  L 0 0.16651  L -0.037 0.11856  L 0 0.06927  L 0 0  Z" pathEditMode="relative" ptsTypes="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8 0.03331 C -0.01857 0.05273 -0.025 0.07054 -0.02743 0.09089 C -0.02691 0.09182 -0.02274 0.10222 -0.01996 0.10407 C -0.01562 0.10685 -0.00989 0.10824 -0.0052 0.11055 C 0.00556 0.11541 -0.00937 0.10893 0.00226 0.11564 C 0.00886 0.11934 0.01112 0.11911 0.01823 0.12049 C 0.01441 0.1279 0.01181 0.13691 0.00712 0.14339 C 0.00469 0.1531 0.00087 0.16282 -0.00277 0.1716 C -0.00347 0.17322 -0.00468 0.17461 -0.0052 0.17646 C -0.00625 0.1797 -0.00763 0.18641 -0.00763 0.18641 C -0.01059 0.21693 -0.00816 0.2056 -0.01267 0.2241 C -0.01302 0.22549 -0.01354 0.22734 -0.01388 0.22896 C -0.01423 0.23058 -0.01475 0.23243 -0.0151 0.23405 C -0.01545 0.23567 -0.01632 0.2389 -0.01632 0.23913 C -0.01736 0.24839 -0.01927 0.25602 -0.01753 0.26527 C -0.01441 0.25902 -0.01163 0.25925 -0.00642 0.25694 C 0.00018 0.25116 0.00921 0.25139 0.01702 0.24885 C 0.02292 0.24353 0.03004 0.24283 0.03681 0.24052 C 0.03837 0.2396 0.04167 0.2389 0.04167 0.23913 C 0.04844 0.25255 0.04549 0.26989 0.04167 0.28493 C 0.04271 0.30204 0.04011 0.30597 0.04914 0.31453 C 0.05417 0.32493 0.06181 0.32933 0.06893 0.33604 C 0.07709 0.3439 0.08368 0.34991 0.09358 0.35407 C 0.10556 0.35222 0.10521 0.35269 0.10712 0.33765 C 0.10782 0.3143 0.10886 0.29973 0.11077 0.27845 C 0.11164 0.26943 0.11146 0.26481 0.1158 0.25856 C 0.11858 0.24746 0.12153 0.25995 0.1257 0.26365 C 0.13282 0.26989 0.13993 0.27521 0.14671 0.28169 C 0.15035 0.28516 0.15782 0.29163 0.15782 0.29186 C 0.16355 0.3032 0.15573 0.28886 0.16632 0.30135 C 0.16789 0.3032 0.16858 0.3062 0.17014 0.30805 C 0.17448 0.31314 0.18299 0.32239 0.18855 0.32609 C 0.19271 0.33395 0.19028 0.32979 0.19723 0.33927 C 0.19844 0.34089 0.19966 0.34251 0.20087 0.34413 C 0.20174 0.34529 0.20348 0.34737 0.20348 0.3476 C 0.21511 0.33187 0.20608 0.28284 0.20226 0.25694 C 0.20261 0.24977 0.20139 0.24214 0.20348 0.23567 C 0.20434 0.23289 0.21164 0.24029 0.21198 0.24052 C 0.22379 0.24746 0.23594 0.2537 0.24792 0.26041 C 0.25035 0.26434 0.25452 0.27221 0.25782 0.27521 C 0.26233 0.27961 0.2698 0.28192 0.275 0.28493 C 0.29028 0.29371 0.30521 0.29788 0.32188 0.29973 C 0.32969 0.29926 0.3375 0.2995 0.34532 0.29811 C 0.34653 0.29788 0.34688 0.29556 0.34792 0.29487 C 0.35018 0.29325 0.35521 0.29163 0.35521 0.29186 C 0.36511 0.28261 0.37362 0.27221 0.38004 0.25856 C 0.38403 0.25 0.38525 0.2396 0.38855 0.23058 C 0.38646 0.22595 0.38525 0.22017 0.38247 0.21601 C 0.3698 0.19589 0.34063 0.19149 0.32309 0.18964 C 0.29671 0.18617 0.27084 0.18109 0.2441 0.1797 C 0.22101 0.17207 0.23438 0.17507 0.20348 0.17322 C 0.20105 0.17276 0.19775 0.17392 0.19601 0.1716 C 0.19341 0.16814 0.20677 0.16166 0.20712 0.16166 C 0.22934 0.14848 0.25052 0.13599 0.275 0.1316 C 0.28976 0.12258 0.27483 0.1309 0.29115 0.12512 C 0.29671 0.1235 0.30261 0.11864 0.30834 0.11726 C 0.31563 0.11564 0.33056 0.11402 0.33056 0.11425 C 0.34184 0.10893 0.35365 0.10824 0.36511 0.10407 C 0.37118 0.10176 0.37639 0.09667 0.38247 0.09413 C 0.38716 0.08997 0.39237 0.08673 0.39723 0.0828 C 0.39948 0.07794 0.40226 0.07447 0.40469 0.06962 C 0.40695 0.0599 0.41094 0.04094 0.40226 0.03493 C 0.39966 0.03308 0.39636 0.03284 0.39358 0.03169 C 0.3632 0.03215 0.33264 0.03238 0.30226 0.03331 C 0.28455 0.03377 0.29375 0.03724 0.2849 0.03331 C 0.27327 0.01781 0.28177 0.00625 0.28612 -0.0111 C 0.29184 -0.03469 0.29358 -0.05943 0.30226 -0.08186 C 0.30625 -0.10337 0.30452 -0.09042 0.30591 -0.12118 C 0.30556 -0.12673 0.30539 -0.13205 0.30469 -0.1376 C 0.30452 -0.13945 0.30487 -0.14246 0.30348 -0.14269 C 0.30052 -0.14338 0.29653 -0.13621 0.2948 -0.13436 C 0.29202 -0.13136 0.28872 -0.12951 0.28612 -0.12627 C 0.28455 -0.12442 0.28403 -0.12141 0.28247 -0.11956 C 0.26389 -0.09736 0.24254 -0.0784 0.22309 -0.05712 C 0.21598 -0.04926 0.2099 -0.03885 0.20087 -0.03561 C 0.2 -0.03445 0.19601 -0.02775 0.19358 -0.02914 C 0.18698 -0.03284 0.18073 -0.05018 0.17743 -0.05712 C 0.1757 -0.06082 0.17448 -0.06498 0.17257 -0.06868 C 0.1691 -0.07539 0.16424 -0.08094 0.16146 -0.08834 C 0.15452 -0.1073 0.14653 -0.12488 0.13802 -0.14269 C 0.13212 -0.14014 0.13247 -0.13367 0.12813 -0.12789 C 0.1257 -0.11794 0.11997 -0.11332 0.1158 -0.10476 C 0.11059 -0.09435 0.10417 -0.07608 0.0948 -0.07192 C 0.08612 -0.07655 0.07969 -0.08186 0.07136 -0.08672 C 0.0599 -0.09343 0.07327 -0.0821 0.06025 -0.09158 C 0.05243 -0.09736 0.04653 -0.10268 0.03802 -0.10638 C 0.03247 -0.11193 0.02848 -0.1184 0.02188 -0.12118 C 0.02014 -0.11771 0.01737 -0.11517 0.0158 -0.11147 C 0.01042 -0.09828 0.00625 -0.08186 0.00087 -0.06868 C -0.00034 -0.05897 -0.00156 -0.05018 -0.00399 -0.0407 C -0.00538 -0.02428 -0.00625 -0.00786 -0.00763 0.00879 C -0.0085 0.02012 -0.01267 0.01296 -0.01267 0.01851 " pathEditMode="relative" rAng="0" ptsTypes="ffffffffffffffffffffffffffffffffffffffffffffff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Прямоугольник 306"/>
          <p:cNvSpPr/>
          <p:nvPr/>
        </p:nvSpPr>
        <p:spPr>
          <a:xfrm>
            <a:off x="323528" y="894690"/>
            <a:ext cx="3571900" cy="2928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669192" y="1045230"/>
            <a:ext cx="2390577" cy="2390140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69" name="Text Box 121"/>
          <p:cNvSpPr txBox="1">
            <a:spLocks noChangeArrowheads="1"/>
          </p:cNvSpPr>
          <p:nvPr/>
        </p:nvSpPr>
        <p:spPr bwMode="auto">
          <a:xfrm rot="60000">
            <a:off x="1011743" y="5658471"/>
            <a:ext cx="1152000" cy="68008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Твёрдая фаза</a:t>
            </a:r>
          </a:p>
        </p:txBody>
      </p:sp>
      <p:sp>
        <p:nvSpPr>
          <p:cNvPr id="27738" name="Oval 90"/>
          <p:cNvSpPr>
            <a:spLocks noChangeArrowheads="1"/>
          </p:cNvSpPr>
          <p:nvPr/>
        </p:nvSpPr>
        <p:spPr bwMode="auto">
          <a:xfrm>
            <a:off x="1284682" y="1720235"/>
            <a:ext cx="1115899" cy="111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rot="61776" flipH="1">
            <a:off x="1064297" y="5665844"/>
            <a:ext cx="347980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sm" len="lg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55822" y="5739259"/>
            <a:ext cx="2571768" cy="7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Расстояние от твёрдой поверхности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19436" y="2102195"/>
            <a:ext cx="2428892" cy="35719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Граница скольжения</a:t>
            </a:r>
          </a:p>
        </p:txBody>
      </p:sp>
      <p:sp>
        <p:nvSpPr>
          <p:cNvPr id="27654" name="Arc 6"/>
          <p:cNvSpPr>
            <a:spLocks/>
          </p:cNvSpPr>
          <p:nvPr/>
        </p:nvSpPr>
        <p:spPr bwMode="auto">
          <a:xfrm rot="10800000">
            <a:off x="2412649" y="5002269"/>
            <a:ext cx="1863431" cy="45847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56"/>
              <a:gd name="T2" fmla="*/ 21600 w 21600"/>
              <a:gd name="T3" fmla="*/ 21656 h 21656"/>
              <a:gd name="T4" fmla="*/ 0 w 21600"/>
              <a:gd name="T5" fmla="*/ 21600 h 21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5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18"/>
                  <a:pt x="21599" y="21637"/>
                  <a:pt x="21599" y="21655"/>
                </a:cubicBezTo>
              </a:path>
              <a:path w="21600" h="2165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18"/>
                  <a:pt x="21599" y="21637"/>
                  <a:pt x="21599" y="21655"/>
                </a:cubicBezTo>
                <a:lnTo>
                  <a:pt x="0" y="216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 flipH="1">
            <a:off x="5072066" y="3845791"/>
            <a:ext cx="3799354" cy="248400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Потенциалопределяющие ионы (ПОИ)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Противоионы</a:t>
            </a: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φ</a:t>
            </a:r>
            <a:r>
              <a:rPr kumimoji="0" lang="ru-RU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Термодинамический</a:t>
            </a: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потенциал ДЭС</a:t>
            </a:r>
          </a:p>
          <a:p>
            <a:pPr marL="90488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ξ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Электрокинетический или</a:t>
            </a:r>
          </a:p>
          <a:p>
            <a:pPr marL="90488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дзета-потенциал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10" name="Line 62"/>
          <p:cNvSpPr>
            <a:spLocks noChangeShapeType="1"/>
          </p:cNvSpPr>
          <p:nvPr/>
        </p:nvSpPr>
        <p:spPr bwMode="auto">
          <a:xfrm>
            <a:off x="3073812" y="2331105"/>
            <a:ext cx="0" cy="265176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11" name="Line 63"/>
          <p:cNvSpPr>
            <a:spLocks noChangeShapeType="1"/>
          </p:cNvSpPr>
          <p:nvPr/>
        </p:nvSpPr>
        <p:spPr bwMode="auto">
          <a:xfrm flipH="1">
            <a:off x="2088740" y="5736964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12" name="Line 64"/>
          <p:cNvSpPr>
            <a:spLocks noChangeShapeType="1"/>
          </p:cNvSpPr>
          <p:nvPr/>
        </p:nvSpPr>
        <p:spPr bwMode="auto">
          <a:xfrm flipH="1">
            <a:off x="2088740" y="5828404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13" name="Line 65"/>
          <p:cNvSpPr>
            <a:spLocks noChangeShapeType="1"/>
          </p:cNvSpPr>
          <p:nvPr/>
        </p:nvSpPr>
        <p:spPr bwMode="auto">
          <a:xfrm flipH="1">
            <a:off x="2088740" y="5919844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14" name="Line 66"/>
          <p:cNvSpPr>
            <a:spLocks noChangeShapeType="1"/>
          </p:cNvSpPr>
          <p:nvPr/>
        </p:nvSpPr>
        <p:spPr bwMode="auto">
          <a:xfrm flipH="1">
            <a:off x="2088740" y="6011284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15" name="Line 67"/>
          <p:cNvSpPr>
            <a:spLocks noChangeShapeType="1"/>
          </p:cNvSpPr>
          <p:nvPr/>
        </p:nvSpPr>
        <p:spPr bwMode="auto">
          <a:xfrm flipH="1">
            <a:off x="2088740" y="4293609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16" name="Line 68"/>
          <p:cNvSpPr>
            <a:spLocks noChangeShapeType="1"/>
          </p:cNvSpPr>
          <p:nvPr/>
        </p:nvSpPr>
        <p:spPr bwMode="auto">
          <a:xfrm flipH="1">
            <a:off x="2088740" y="4385049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17" name="Line 69"/>
          <p:cNvSpPr>
            <a:spLocks noChangeShapeType="1"/>
          </p:cNvSpPr>
          <p:nvPr/>
        </p:nvSpPr>
        <p:spPr bwMode="auto">
          <a:xfrm flipH="1">
            <a:off x="2088740" y="4476489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18" name="Line 70"/>
          <p:cNvSpPr>
            <a:spLocks noChangeShapeType="1"/>
          </p:cNvSpPr>
          <p:nvPr/>
        </p:nvSpPr>
        <p:spPr bwMode="auto">
          <a:xfrm flipH="1">
            <a:off x="2088740" y="4567929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19" name="Line 71"/>
          <p:cNvSpPr>
            <a:spLocks noChangeShapeType="1"/>
          </p:cNvSpPr>
          <p:nvPr/>
        </p:nvSpPr>
        <p:spPr bwMode="auto">
          <a:xfrm flipH="1">
            <a:off x="2088740" y="4659369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20" name="Line 72"/>
          <p:cNvSpPr>
            <a:spLocks noChangeShapeType="1"/>
          </p:cNvSpPr>
          <p:nvPr/>
        </p:nvSpPr>
        <p:spPr bwMode="auto">
          <a:xfrm flipH="1">
            <a:off x="2088740" y="4750809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21" name="Line 73"/>
          <p:cNvSpPr>
            <a:spLocks noChangeShapeType="1"/>
          </p:cNvSpPr>
          <p:nvPr/>
        </p:nvSpPr>
        <p:spPr bwMode="auto">
          <a:xfrm flipH="1">
            <a:off x="2088740" y="4842249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22" name="Line 74"/>
          <p:cNvSpPr>
            <a:spLocks noChangeShapeType="1"/>
          </p:cNvSpPr>
          <p:nvPr/>
        </p:nvSpPr>
        <p:spPr bwMode="auto">
          <a:xfrm flipH="1">
            <a:off x="2088740" y="4933689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23" name="Line 75"/>
          <p:cNvSpPr>
            <a:spLocks noChangeShapeType="1"/>
          </p:cNvSpPr>
          <p:nvPr/>
        </p:nvSpPr>
        <p:spPr bwMode="auto">
          <a:xfrm flipH="1">
            <a:off x="2088740" y="5025129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24" name="Line 76"/>
          <p:cNvSpPr>
            <a:spLocks noChangeShapeType="1"/>
          </p:cNvSpPr>
          <p:nvPr/>
        </p:nvSpPr>
        <p:spPr bwMode="auto">
          <a:xfrm flipH="1">
            <a:off x="2088740" y="5116569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25" name="Line 77"/>
          <p:cNvSpPr>
            <a:spLocks noChangeShapeType="1"/>
          </p:cNvSpPr>
          <p:nvPr/>
        </p:nvSpPr>
        <p:spPr bwMode="auto">
          <a:xfrm flipH="1">
            <a:off x="2088740" y="5208009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26" name="Line 78"/>
          <p:cNvSpPr>
            <a:spLocks noChangeShapeType="1"/>
          </p:cNvSpPr>
          <p:nvPr/>
        </p:nvSpPr>
        <p:spPr bwMode="auto">
          <a:xfrm flipH="1">
            <a:off x="2088740" y="5299449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27" name="Line 79"/>
          <p:cNvSpPr>
            <a:spLocks noChangeShapeType="1"/>
          </p:cNvSpPr>
          <p:nvPr/>
        </p:nvSpPr>
        <p:spPr bwMode="auto">
          <a:xfrm flipH="1">
            <a:off x="2088740" y="5453119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29" name="Line 81"/>
          <p:cNvSpPr>
            <a:spLocks noChangeShapeType="1"/>
          </p:cNvSpPr>
          <p:nvPr/>
        </p:nvSpPr>
        <p:spPr bwMode="auto">
          <a:xfrm flipH="1">
            <a:off x="1372328" y="4365364"/>
            <a:ext cx="0" cy="12896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sm" len="lg"/>
            <a:tailEnd type="stealth" w="sm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30" name="Line 82"/>
          <p:cNvSpPr>
            <a:spLocks noChangeShapeType="1"/>
          </p:cNvSpPr>
          <p:nvPr/>
        </p:nvSpPr>
        <p:spPr bwMode="auto">
          <a:xfrm>
            <a:off x="1576836" y="5005444"/>
            <a:ext cx="8186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31" name="Line 83"/>
          <p:cNvSpPr>
            <a:spLocks noChangeShapeType="1"/>
          </p:cNvSpPr>
          <p:nvPr/>
        </p:nvSpPr>
        <p:spPr bwMode="auto">
          <a:xfrm>
            <a:off x="1986486" y="5005444"/>
            <a:ext cx="0" cy="6400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sm" len="lg"/>
            <a:tailEnd type="stealth" w="sm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32" name="Text Box 84"/>
          <p:cNvSpPr txBox="1">
            <a:spLocks noChangeArrowheads="1"/>
          </p:cNvSpPr>
          <p:nvPr/>
        </p:nvSpPr>
        <p:spPr bwMode="auto">
          <a:xfrm>
            <a:off x="928662" y="4914004"/>
            <a:ext cx="470976" cy="43370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φ</a:t>
            </a:r>
            <a:r>
              <a:rPr kumimoji="0" lang="ru-RU" sz="20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33" name="Text Box 85"/>
          <p:cNvSpPr txBox="1">
            <a:spLocks noChangeArrowheads="1"/>
          </p:cNvSpPr>
          <p:nvPr/>
        </p:nvSpPr>
        <p:spPr bwMode="auto">
          <a:xfrm>
            <a:off x="1576836" y="5188323"/>
            <a:ext cx="307396" cy="37146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ξ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34" name="Line 86"/>
          <p:cNvSpPr>
            <a:spLocks noChangeShapeType="1"/>
          </p:cNvSpPr>
          <p:nvPr/>
        </p:nvSpPr>
        <p:spPr bwMode="auto">
          <a:xfrm flipH="1">
            <a:off x="2088740" y="5544559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35" name="Line 87"/>
          <p:cNvSpPr>
            <a:spLocks noChangeShapeType="1"/>
          </p:cNvSpPr>
          <p:nvPr/>
        </p:nvSpPr>
        <p:spPr bwMode="auto">
          <a:xfrm flipH="1">
            <a:off x="2088740" y="5635999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36" name="Line 88"/>
          <p:cNvSpPr>
            <a:spLocks noChangeShapeType="1"/>
          </p:cNvSpPr>
          <p:nvPr/>
        </p:nvSpPr>
        <p:spPr bwMode="auto">
          <a:xfrm flipH="1">
            <a:off x="2088740" y="5361679"/>
            <a:ext cx="102254" cy="9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62" name="Line 114"/>
          <p:cNvSpPr>
            <a:spLocks noChangeShapeType="1"/>
          </p:cNvSpPr>
          <p:nvPr/>
        </p:nvSpPr>
        <p:spPr bwMode="auto">
          <a:xfrm>
            <a:off x="2190993" y="4365364"/>
            <a:ext cx="210859" cy="64516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1167821" y="1142385"/>
            <a:ext cx="102254" cy="9144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2159237" y="2186325"/>
            <a:ext cx="102254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2160508" y="2286655"/>
            <a:ext cx="90187" cy="9017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1411706" y="2293005"/>
            <a:ext cx="102254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1513324" y="1965345"/>
            <a:ext cx="102254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5" name="AutoShape 17"/>
          <p:cNvSpPr>
            <a:spLocks noChangeArrowheads="1"/>
          </p:cNvSpPr>
          <p:nvPr/>
        </p:nvSpPr>
        <p:spPr bwMode="auto">
          <a:xfrm>
            <a:off x="1409165" y="2171720"/>
            <a:ext cx="102254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1766736" y="2588915"/>
            <a:ext cx="102254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758171" y="3062625"/>
            <a:ext cx="102254" cy="9144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783576" y="3108345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669" name="Group 21"/>
          <p:cNvGrpSpPr>
            <a:grpSpLocks/>
          </p:cNvGrpSpPr>
          <p:nvPr/>
        </p:nvGrpSpPr>
        <p:grpSpPr bwMode="auto">
          <a:xfrm>
            <a:off x="1623834" y="1771670"/>
            <a:ext cx="102254" cy="91440"/>
            <a:chOff x="3247" y="2770"/>
            <a:chExt cx="161" cy="144"/>
          </a:xfrm>
        </p:grpSpPr>
        <p:sp>
          <p:nvSpPr>
            <p:cNvPr id="27670" name="Oval 22"/>
            <p:cNvSpPr>
              <a:spLocks noChangeArrowheads="1"/>
            </p:cNvSpPr>
            <p:nvPr/>
          </p:nvSpPr>
          <p:spPr bwMode="auto">
            <a:xfrm>
              <a:off x="3247" y="2770"/>
              <a:ext cx="161" cy="144"/>
            </a:xfrm>
            <a:prstGeom prst="ellipse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>
              <a:off x="3287" y="2842"/>
              <a:ext cx="81" cy="0"/>
            </a:xfrm>
            <a:prstGeom prst="line">
              <a:avLst/>
            </a:prstGeom>
            <a:ln w="1905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2600643" y="1599585"/>
            <a:ext cx="102254" cy="91440"/>
          </a:xfrm>
          <a:prstGeom prst="ellipse">
            <a:avLst/>
          </a:prstGeom>
          <a:ln w="190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2626048" y="1645305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 flipH="1">
            <a:off x="1270075" y="3245505"/>
            <a:ext cx="102254" cy="9144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1295479" y="3291225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676" name="Group 28"/>
          <p:cNvGrpSpPr>
            <a:grpSpLocks/>
          </p:cNvGrpSpPr>
          <p:nvPr/>
        </p:nvGrpSpPr>
        <p:grpSpPr bwMode="auto">
          <a:xfrm>
            <a:off x="1399638" y="2524780"/>
            <a:ext cx="102254" cy="91440"/>
            <a:chOff x="2764" y="3778"/>
            <a:chExt cx="161" cy="144"/>
          </a:xfrm>
        </p:grpSpPr>
        <p:sp>
          <p:nvSpPr>
            <p:cNvPr id="27677" name="Oval 29"/>
            <p:cNvSpPr>
              <a:spLocks noChangeArrowheads="1"/>
            </p:cNvSpPr>
            <p:nvPr/>
          </p:nvSpPr>
          <p:spPr bwMode="auto">
            <a:xfrm>
              <a:off x="2764" y="3778"/>
              <a:ext cx="161" cy="144"/>
            </a:xfrm>
            <a:prstGeom prst="ellipse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>
              <a:off x="2804" y="3850"/>
              <a:ext cx="81" cy="0"/>
            </a:xfrm>
            <a:prstGeom prst="line">
              <a:avLst/>
            </a:prstGeom>
            <a:ln w="1905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679" name="Group 31"/>
          <p:cNvGrpSpPr>
            <a:grpSpLocks/>
          </p:cNvGrpSpPr>
          <p:nvPr/>
        </p:nvGrpSpPr>
        <p:grpSpPr bwMode="auto">
          <a:xfrm>
            <a:off x="1775627" y="1543705"/>
            <a:ext cx="102254" cy="91440"/>
            <a:chOff x="3570" y="2338"/>
            <a:chExt cx="161" cy="144"/>
          </a:xfrm>
        </p:grpSpPr>
        <p:sp>
          <p:nvSpPr>
            <p:cNvPr id="27680" name="Oval 32"/>
            <p:cNvSpPr>
              <a:spLocks noChangeArrowheads="1"/>
            </p:cNvSpPr>
            <p:nvPr/>
          </p:nvSpPr>
          <p:spPr bwMode="auto">
            <a:xfrm>
              <a:off x="3570" y="2338"/>
              <a:ext cx="161" cy="144"/>
            </a:xfrm>
            <a:prstGeom prst="ellipse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81" name="Line 33"/>
            <p:cNvSpPr>
              <a:spLocks noChangeShapeType="1"/>
            </p:cNvSpPr>
            <p:nvPr/>
          </p:nvSpPr>
          <p:spPr bwMode="auto">
            <a:xfrm>
              <a:off x="3610" y="2410"/>
              <a:ext cx="81" cy="0"/>
            </a:xfrm>
            <a:prstGeom prst="line">
              <a:avLst/>
            </a:prstGeom>
            <a:ln w="1905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682" name="Group 34"/>
          <p:cNvGrpSpPr>
            <a:grpSpLocks/>
          </p:cNvGrpSpPr>
          <p:nvPr/>
        </p:nvGrpSpPr>
        <p:grpSpPr bwMode="auto">
          <a:xfrm>
            <a:off x="2438053" y="2351425"/>
            <a:ext cx="102254" cy="91440"/>
            <a:chOff x="4375" y="3202"/>
            <a:chExt cx="161" cy="144"/>
          </a:xfrm>
        </p:grpSpPr>
        <p:sp>
          <p:nvSpPr>
            <p:cNvPr id="27683" name="Oval 35"/>
            <p:cNvSpPr>
              <a:spLocks noChangeArrowheads="1"/>
            </p:cNvSpPr>
            <p:nvPr/>
          </p:nvSpPr>
          <p:spPr bwMode="auto">
            <a:xfrm>
              <a:off x="4375" y="3202"/>
              <a:ext cx="161" cy="144"/>
            </a:xfrm>
            <a:prstGeom prst="ellipse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84" name="Line 36"/>
            <p:cNvSpPr>
              <a:spLocks noChangeShapeType="1"/>
            </p:cNvSpPr>
            <p:nvPr/>
          </p:nvSpPr>
          <p:spPr bwMode="auto">
            <a:xfrm>
              <a:off x="4415" y="3274"/>
              <a:ext cx="81" cy="0"/>
            </a:xfrm>
            <a:prstGeom prst="line">
              <a:avLst/>
            </a:prstGeom>
            <a:ln w="1905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685" name="Group 37"/>
          <p:cNvGrpSpPr>
            <a:grpSpLocks/>
          </p:cNvGrpSpPr>
          <p:nvPr/>
        </p:nvGrpSpPr>
        <p:grpSpPr bwMode="auto">
          <a:xfrm>
            <a:off x="2253870" y="2226965"/>
            <a:ext cx="102254" cy="91440"/>
            <a:chOff x="4375" y="3490"/>
            <a:chExt cx="161" cy="144"/>
          </a:xfrm>
        </p:grpSpPr>
        <p:sp>
          <p:nvSpPr>
            <p:cNvPr id="27686" name="Oval 38"/>
            <p:cNvSpPr>
              <a:spLocks noChangeArrowheads="1"/>
            </p:cNvSpPr>
            <p:nvPr/>
          </p:nvSpPr>
          <p:spPr bwMode="auto">
            <a:xfrm>
              <a:off x="4375" y="3490"/>
              <a:ext cx="161" cy="144"/>
            </a:xfrm>
            <a:prstGeom prst="ellipse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87" name="Line 39"/>
            <p:cNvSpPr>
              <a:spLocks noChangeShapeType="1"/>
            </p:cNvSpPr>
            <p:nvPr/>
          </p:nvSpPr>
          <p:spPr bwMode="auto">
            <a:xfrm>
              <a:off x="4415" y="3562"/>
              <a:ext cx="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688" name="Group 40"/>
          <p:cNvGrpSpPr>
            <a:grpSpLocks/>
          </p:cNvGrpSpPr>
          <p:nvPr/>
        </p:nvGrpSpPr>
        <p:grpSpPr bwMode="auto">
          <a:xfrm>
            <a:off x="2182102" y="2501285"/>
            <a:ext cx="102254" cy="91440"/>
            <a:chOff x="3570" y="4066"/>
            <a:chExt cx="161" cy="144"/>
          </a:xfrm>
        </p:grpSpPr>
        <p:sp>
          <p:nvSpPr>
            <p:cNvPr id="27689" name="Oval 41"/>
            <p:cNvSpPr>
              <a:spLocks noChangeArrowheads="1"/>
            </p:cNvSpPr>
            <p:nvPr/>
          </p:nvSpPr>
          <p:spPr bwMode="auto">
            <a:xfrm>
              <a:off x="3570" y="4066"/>
              <a:ext cx="161" cy="144"/>
            </a:xfrm>
            <a:prstGeom prst="ellipse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90" name="Line 42"/>
            <p:cNvSpPr>
              <a:spLocks noChangeShapeType="1"/>
            </p:cNvSpPr>
            <p:nvPr/>
          </p:nvSpPr>
          <p:spPr bwMode="auto">
            <a:xfrm>
              <a:off x="3610" y="4138"/>
              <a:ext cx="81" cy="0"/>
            </a:xfrm>
            <a:prstGeom prst="line">
              <a:avLst/>
            </a:prstGeom>
            <a:ln w="1905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691" name="Group 43"/>
          <p:cNvGrpSpPr>
            <a:grpSpLocks/>
          </p:cNvGrpSpPr>
          <p:nvPr/>
        </p:nvGrpSpPr>
        <p:grpSpPr bwMode="auto">
          <a:xfrm>
            <a:off x="2777205" y="3056275"/>
            <a:ext cx="102254" cy="91440"/>
            <a:chOff x="3570" y="2626"/>
            <a:chExt cx="161" cy="144"/>
          </a:xfrm>
        </p:grpSpPr>
        <p:sp>
          <p:nvSpPr>
            <p:cNvPr id="27692" name="Oval 44"/>
            <p:cNvSpPr>
              <a:spLocks noChangeArrowheads="1"/>
            </p:cNvSpPr>
            <p:nvPr/>
          </p:nvSpPr>
          <p:spPr bwMode="auto">
            <a:xfrm>
              <a:off x="3570" y="2626"/>
              <a:ext cx="161" cy="14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93" name="Line 45"/>
            <p:cNvSpPr>
              <a:spLocks noChangeShapeType="1"/>
            </p:cNvSpPr>
            <p:nvPr/>
          </p:nvSpPr>
          <p:spPr bwMode="auto">
            <a:xfrm>
              <a:off x="3610" y="2698"/>
              <a:ext cx="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694" name="Group 46"/>
          <p:cNvGrpSpPr>
            <a:grpSpLocks/>
          </p:cNvGrpSpPr>
          <p:nvPr/>
        </p:nvGrpSpPr>
        <p:grpSpPr bwMode="auto">
          <a:xfrm>
            <a:off x="1657496" y="2666385"/>
            <a:ext cx="102254" cy="91440"/>
            <a:chOff x="3118" y="3908"/>
            <a:chExt cx="161" cy="144"/>
          </a:xfrm>
        </p:grpSpPr>
        <p:sp>
          <p:nvSpPr>
            <p:cNvPr id="27695" name="Oval 47"/>
            <p:cNvSpPr>
              <a:spLocks noChangeArrowheads="1"/>
            </p:cNvSpPr>
            <p:nvPr/>
          </p:nvSpPr>
          <p:spPr bwMode="auto">
            <a:xfrm>
              <a:off x="3118" y="3908"/>
              <a:ext cx="161" cy="144"/>
            </a:xfrm>
            <a:prstGeom prst="ellipse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96" name="Line 48"/>
            <p:cNvSpPr>
              <a:spLocks noChangeShapeType="1"/>
            </p:cNvSpPr>
            <p:nvPr/>
          </p:nvSpPr>
          <p:spPr bwMode="auto">
            <a:xfrm>
              <a:off x="3149" y="3976"/>
              <a:ext cx="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697" name="Oval 49"/>
          <p:cNvSpPr>
            <a:spLocks noChangeArrowheads="1"/>
          </p:cNvSpPr>
          <p:nvPr/>
        </p:nvSpPr>
        <p:spPr bwMode="auto">
          <a:xfrm>
            <a:off x="2600643" y="2167910"/>
            <a:ext cx="102254" cy="91440"/>
          </a:xfrm>
          <a:prstGeom prst="ellipse">
            <a:avLst/>
          </a:prstGeom>
          <a:ln w="190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98" name="Line 50"/>
          <p:cNvSpPr>
            <a:spLocks noChangeShapeType="1"/>
          </p:cNvSpPr>
          <p:nvPr/>
        </p:nvSpPr>
        <p:spPr bwMode="auto">
          <a:xfrm>
            <a:off x="2626048" y="2213630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99" name="Oval 51"/>
          <p:cNvSpPr>
            <a:spLocks noChangeArrowheads="1"/>
          </p:cNvSpPr>
          <p:nvPr/>
        </p:nvSpPr>
        <p:spPr bwMode="auto">
          <a:xfrm>
            <a:off x="2498389" y="2716550"/>
            <a:ext cx="102254" cy="91440"/>
          </a:xfrm>
          <a:prstGeom prst="ellipse">
            <a:avLst/>
          </a:prstGeom>
          <a:ln w="190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00" name="Line 52"/>
          <p:cNvSpPr>
            <a:spLocks noChangeShapeType="1"/>
          </p:cNvSpPr>
          <p:nvPr/>
        </p:nvSpPr>
        <p:spPr bwMode="auto">
          <a:xfrm>
            <a:off x="2523794" y="2762270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01" name="Oval 53"/>
          <p:cNvSpPr>
            <a:spLocks noChangeArrowheads="1"/>
          </p:cNvSpPr>
          <p:nvPr/>
        </p:nvSpPr>
        <p:spPr bwMode="auto">
          <a:xfrm>
            <a:off x="3214801" y="1782465"/>
            <a:ext cx="102254" cy="9144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02" name="Line 54"/>
          <p:cNvSpPr>
            <a:spLocks noChangeShapeType="1"/>
          </p:cNvSpPr>
          <p:nvPr/>
        </p:nvSpPr>
        <p:spPr bwMode="auto">
          <a:xfrm>
            <a:off x="3240205" y="1828185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703" name="Group 55"/>
          <p:cNvGrpSpPr>
            <a:grpSpLocks/>
          </p:cNvGrpSpPr>
          <p:nvPr/>
        </p:nvGrpSpPr>
        <p:grpSpPr bwMode="auto">
          <a:xfrm>
            <a:off x="1976324" y="2640985"/>
            <a:ext cx="102254" cy="91440"/>
            <a:chOff x="3876" y="3978"/>
            <a:chExt cx="161" cy="144"/>
          </a:xfrm>
        </p:grpSpPr>
        <p:sp>
          <p:nvSpPr>
            <p:cNvPr id="27704" name="Oval 56"/>
            <p:cNvSpPr>
              <a:spLocks noChangeArrowheads="1"/>
            </p:cNvSpPr>
            <p:nvPr/>
          </p:nvSpPr>
          <p:spPr bwMode="auto">
            <a:xfrm>
              <a:off x="3876" y="3978"/>
              <a:ext cx="161" cy="144"/>
            </a:xfrm>
            <a:prstGeom prst="ellipse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05" name="Freeform 57"/>
            <p:cNvSpPr>
              <a:spLocks/>
            </p:cNvSpPr>
            <p:nvPr/>
          </p:nvSpPr>
          <p:spPr bwMode="auto">
            <a:xfrm>
              <a:off x="3921" y="4052"/>
              <a:ext cx="69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9" y="0"/>
                </a:cxn>
              </a:cxnLst>
              <a:rect l="0" t="0" r="r" b="b"/>
              <a:pathLst>
                <a:path w="69" h="3">
                  <a:moveTo>
                    <a:pt x="0" y="3"/>
                  </a:moveTo>
                  <a:lnTo>
                    <a:pt x="69" y="0"/>
                  </a:lnTo>
                </a:path>
              </a:pathLst>
            </a:custGeom>
            <a:ln w="1905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706" name="Oval 58"/>
          <p:cNvSpPr>
            <a:spLocks noChangeArrowheads="1"/>
          </p:cNvSpPr>
          <p:nvPr/>
        </p:nvSpPr>
        <p:spPr bwMode="auto">
          <a:xfrm>
            <a:off x="2907404" y="2533670"/>
            <a:ext cx="102254" cy="9144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07" name="Line 59"/>
          <p:cNvSpPr>
            <a:spLocks noChangeShapeType="1"/>
          </p:cNvSpPr>
          <p:nvPr/>
        </p:nvSpPr>
        <p:spPr bwMode="auto">
          <a:xfrm>
            <a:off x="2932809" y="2579390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28" name="Line 80"/>
          <p:cNvSpPr>
            <a:spLocks noChangeShapeType="1"/>
          </p:cNvSpPr>
          <p:nvPr/>
        </p:nvSpPr>
        <p:spPr bwMode="auto">
          <a:xfrm flipV="1">
            <a:off x="962678" y="4355839"/>
            <a:ext cx="1228315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37" name="Oval 89"/>
          <p:cNvSpPr>
            <a:spLocks noChangeArrowheads="1"/>
          </p:cNvSpPr>
          <p:nvPr/>
        </p:nvSpPr>
        <p:spPr bwMode="auto">
          <a:xfrm>
            <a:off x="1515865" y="1946930"/>
            <a:ext cx="644643" cy="64008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39" name="AutoShape 91"/>
          <p:cNvSpPr>
            <a:spLocks noChangeArrowheads="1"/>
          </p:cNvSpPr>
          <p:nvPr/>
        </p:nvSpPr>
        <p:spPr bwMode="auto">
          <a:xfrm>
            <a:off x="1986486" y="2540655"/>
            <a:ext cx="102254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40" name="AutoShape 92"/>
          <p:cNvSpPr>
            <a:spLocks noChangeArrowheads="1"/>
          </p:cNvSpPr>
          <p:nvPr/>
        </p:nvSpPr>
        <p:spPr bwMode="auto">
          <a:xfrm>
            <a:off x="1515230" y="2503825"/>
            <a:ext cx="102254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741" name="Group 93"/>
          <p:cNvGrpSpPr>
            <a:grpSpLocks/>
          </p:cNvGrpSpPr>
          <p:nvPr/>
        </p:nvGrpSpPr>
        <p:grpSpPr bwMode="auto">
          <a:xfrm>
            <a:off x="1420597" y="1917085"/>
            <a:ext cx="102254" cy="91440"/>
            <a:chOff x="2925" y="2770"/>
            <a:chExt cx="161" cy="144"/>
          </a:xfrm>
        </p:grpSpPr>
        <p:sp>
          <p:nvSpPr>
            <p:cNvPr id="27742" name="Oval 94"/>
            <p:cNvSpPr>
              <a:spLocks noChangeArrowheads="1"/>
            </p:cNvSpPr>
            <p:nvPr/>
          </p:nvSpPr>
          <p:spPr bwMode="auto">
            <a:xfrm>
              <a:off x="2925" y="2770"/>
              <a:ext cx="161" cy="144"/>
            </a:xfrm>
            <a:prstGeom prst="ellipse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43" name="Line 95"/>
            <p:cNvSpPr>
              <a:spLocks noChangeShapeType="1"/>
            </p:cNvSpPr>
            <p:nvPr/>
          </p:nvSpPr>
          <p:spPr bwMode="auto">
            <a:xfrm>
              <a:off x="2965" y="2842"/>
              <a:ext cx="81" cy="0"/>
            </a:xfrm>
            <a:prstGeom prst="line">
              <a:avLst/>
            </a:prstGeom>
            <a:ln w="1905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744" name="Group 96"/>
          <p:cNvGrpSpPr>
            <a:grpSpLocks/>
          </p:cNvGrpSpPr>
          <p:nvPr/>
        </p:nvGrpSpPr>
        <p:grpSpPr bwMode="auto">
          <a:xfrm>
            <a:off x="1314533" y="2234585"/>
            <a:ext cx="102254" cy="91440"/>
            <a:chOff x="2764" y="3202"/>
            <a:chExt cx="161" cy="144"/>
          </a:xfrm>
        </p:grpSpPr>
        <p:sp>
          <p:nvSpPr>
            <p:cNvPr id="27745" name="Oval 97"/>
            <p:cNvSpPr>
              <a:spLocks noChangeArrowheads="1"/>
            </p:cNvSpPr>
            <p:nvPr/>
          </p:nvSpPr>
          <p:spPr bwMode="auto">
            <a:xfrm>
              <a:off x="2764" y="3202"/>
              <a:ext cx="161" cy="144"/>
            </a:xfrm>
            <a:prstGeom prst="ellipse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46" name="Line 98"/>
            <p:cNvSpPr>
              <a:spLocks noChangeShapeType="1"/>
            </p:cNvSpPr>
            <p:nvPr/>
          </p:nvSpPr>
          <p:spPr bwMode="auto">
            <a:xfrm>
              <a:off x="2804" y="3274"/>
              <a:ext cx="81" cy="0"/>
            </a:xfrm>
            <a:prstGeom prst="line">
              <a:avLst/>
            </a:prstGeom>
            <a:ln w="1905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747" name="Oval 99"/>
          <p:cNvSpPr>
            <a:spLocks noChangeArrowheads="1"/>
          </p:cNvSpPr>
          <p:nvPr/>
        </p:nvSpPr>
        <p:spPr bwMode="auto">
          <a:xfrm>
            <a:off x="1167821" y="2879745"/>
            <a:ext cx="102254" cy="91440"/>
          </a:xfrm>
          <a:prstGeom prst="ellipse">
            <a:avLst/>
          </a:prstGeom>
          <a:ln w="190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48" name="Line 100"/>
          <p:cNvSpPr>
            <a:spLocks noChangeShapeType="1"/>
          </p:cNvSpPr>
          <p:nvPr/>
        </p:nvSpPr>
        <p:spPr bwMode="auto">
          <a:xfrm>
            <a:off x="1193226" y="2925465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49" name="Oval 101"/>
          <p:cNvSpPr>
            <a:spLocks noChangeArrowheads="1"/>
          </p:cNvSpPr>
          <p:nvPr/>
        </p:nvSpPr>
        <p:spPr bwMode="auto">
          <a:xfrm>
            <a:off x="3317054" y="2230140"/>
            <a:ext cx="102254" cy="9144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50" name="Line 102"/>
          <p:cNvSpPr>
            <a:spLocks noChangeShapeType="1"/>
          </p:cNvSpPr>
          <p:nvPr/>
        </p:nvSpPr>
        <p:spPr bwMode="auto">
          <a:xfrm>
            <a:off x="3342459" y="2275860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751" name="Group 103"/>
          <p:cNvGrpSpPr>
            <a:grpSpLocks/>
          </p:cNvGrpSpPr>
          <p:nvPr/>
        </p:nvGrpSpPr>
        <p:grpSpPr bwMode="auto">
          <a:xfrm>
            <a:off x="1159564" y="2447945"/>
            <a:ext cx="102254" cy="91440"/>
            <a:chOff x="5987" y="4066"/>
            <a:chExt cx="161" cy="144"/>
          </a:xfrm>
        </p:grpSpPr>
        <p:sp>
          <p:nvSpPr>
            <p:cNvPr id="27752" name="Oval 104"/>
            <p:cNvSpPr>
              <a:spLocks noChangeArrowheads="1"/>
            </p:cNvSpPr>
            <p:nvPr/>
          </p:nvSpPr>
          <p:spPr bwMode="auto">
            <a:xfrm>
              <a:off x="5987" y="4066"/>
              <a:ext cx="161" cy="144"/>
            </a:xfrm>
            <a:prstGeom prst="ellipse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53" name="Line 105"/>
            <p:cNvSpPr>
              <a:spLocks noChangeShapeType="1"/>
            </p:cNvSpPr>
            <p:nvPr/>
          </p:nvSpPr>
          <p:spPr bwMode="auto">
            <a:xfrm>
              <a:off x="6027" y="4138"/>
              <a:ext cx="113" cy="0"/>
            </a:xfrm>
            <a:prstGeom prst="line">
              <a:avLst/>
            </a:prstGeom>
            <a:ln w="1905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754" name="Oval 106"/>
          <p:cNvSpPr>
            <a:spLocks noChangeArrowheads="1"/>
          </p:cNvSpPr>
          <p:nvPr/>
        </p:nvSpPr>
        <p:spPr bwMode="auto">
          <a:xfrm>
            <a:off x="2293247" y="1782465"/>
            <a:ext cx="102254" cy="91440"/>
          </a:xfrm>
          <a:prstGeom prst="ellipse">
            <a:avLst/>
          </a:prstGeom>
          <a:ln w="190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55" name="Line 107"/>
          <p:cNvSpPr>
            <a:spLocks noChangeShapeType="1"/>
          </p:cNvSpPr>
          <p:nvPr/>
        </p:nvSpPr>
        <p:spPr bwMode="auto">
          <a:xfrm>
            <a:off x="2318652" y="1828185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56" name="Oval 108"/>
          <p:cNvSpPr>
            <a:spLocks noChangeArrowheads="1"/>
          </p:cNvSpPr>
          <p:nvPr/>
        </p:nvSpPr>
        <p:spPr bwMode="auto">
          <a:xfrm>
            <a:off x="1474582" y="1416705"/>
            <a:ext cx="102254" cy="91440"/>
          </a:xfrm>
          <a:prstGeom prst="ellipse">
            <a:avLst/>
          </a:prstGeom>
          <a:ln w="190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57" name="Line 109"/>
          <p:cNvSpPr>
            <a:spLocks noChangeShapeType="1"/>
          </p:cNvSpPr>
          <p:nvPr/>
        </p:nvSpPr>
        <p:spPr bwMode="auto">
          <a:xfrm>
            <a:off x="1499987" y="1462425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58" name="Oval 110"/>
          <p:cNvSpPr>
            <a:spLocks noChangeArrowheads="1"/>
          </p:cNvSpPr>
          <p:nvPr/>
        </p:nvSpPr>
        <p:spPr bwMode="auto">
          <a:xfrm>
            <a:off x="1679090" y="3062625"/>
            <a:ext cx="102889" cy="91440"/>
          </a:xfrm>
          <a:prstGeom prst="ellipse">
            <a:avLst/>
          </a:prstGeom>
          <a:ln w="190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59" name="Line 111"/>
          <p:cNvSpPr>
            <a:spLocks noChangeShapeType="1"/>
          </p:cNvSpPr>
          <p:nvPr/>
        </p:nvSpPr>
        <p:spPr bwMode="auto">
          <a:xfrm>
            <a:off x="1705129" y="3108345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60" name="Oval 112"/>
          <p:cNvSpPr>
            <a:spLocks noChangeArrowheads="1"/>
          </p:cNvSpPr>
          <p:nvPr/>
        </p:nvSpPr>
        <p:spPr bwMode="auto">
          <a:xfrm>
            <a:off x="2190993" y="2879745"/>
            <a:ext cx="102254" cy="91440"/>
          </a:xfrm>
          <a:prstGeom prst="ellipse">
            <a:avLst/>
          </a:prstGeom>
          <a:ln w="190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61" name="Line 113"/>
          <p:cNvSpPr>
            <a:spLocks noChangeShapeType="1"/>
          </p:cNvSpPr>
          <p:nvPr/>
        </p:nvSpPr>
        <p:spPr bwMode="auto">
          <a:xfrm>
            <a:off x="2216398" y="2925465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63" name="Text Box 115"/>
          <p:cNvSpPr txBox="1">
            <a:spLocks noChangeArrowheads="1"/>
          </p:cNvSpPr>
          <p:nvPr/>
        </p:nvSpPr>
        <p:spPr bwMode="auto">
          <a:xfrm>
            <a:off x="1486351" y="2105358"/>
            <a:ext cx="720000" cy="27432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ядро</a:t>
            </a:r>
          </a:p>
        </p:txBody>
      </p:sp>
      <p:grpSp>
        <p:nvGrpSpPr>
          <p:cNvPr id="27764" name="Group 116"/>
          <p:cNvGrpSpPr>
            <a:grpSpLocks/>
          </p:cNvGrpSpPr>
          <p:nvPr/>
        </p:nvGrpSpPr>
        <p:grpSpPr bwMode="auto">
          <a:xfrm>
            <a:off x="2025863" y="1797070"/>
            <a:ext cx="102254" cy="91440"/>
            <a:chOff x="3892" y="2770"/>
            <a:chExt cx="161" cy="144"/>
          </a:xfrm>
        </p:grpSpPr>
        <p:sp>
          <p:nvSpPr>
            <p:cNvPr id="27765" name="Oval 117"/>
            <p:cNvSpPr>
              <a:spLocks noChangeArrowheads="1"/>
            </p:cNvSpPr>
            <p:nvPr/>
          </p:nvSpPr>
          <p:spPr bwMode="auto">
            <a:xfrm>
              <a:off x="3892" y="2770"/>
              <a:ext cx="161" cy="144"/>
            </a:xfrm>
            <a:prstGeom prst="ellipse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66" name="Line 118"/>
            <p:cNvSpPr>
              <a:spLocks noChangeShapeType="1"/>
            </p:cNvSpPr>
            <p:nvPr/>
          </p:nvSpPr>
          <p:spPr bwMode="auto">
            <a:xfrm>
              <a:off x="3932" y="2842"/>
              <a:ext cx="81" cy="0"/>
            </a:xfrm>
            <a:prstGeom prst="line">
              <a:avLst/>
            </a:prstGeom>
            <a:ln w="1905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767" name="Oval 119"/>
          <p:cNvSpPr>
            <a:spLocks noChangeArrowheads="1"/>
          </p:cNvSpPr>
          <p:nvPr/>
        </p:nvSpPr>
        <p:spPr bwMode="auto">
          <a:xfrm>
            <a:off x="2907404" y="1325265"/>
            <a:ext cx="102254" cy="9144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68" name="Line 120"/>
          <p:cNvSpPr>
            <a:spLocks noChangeShapeType="1"/>
          </p:cNvSpPr>
          <p:nvPr/>
        </p:nvSpPr>
        <p:spPr bwMode="auto">
          <a:xfrm>
            <a:off x="2932809" y="1370985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74" name="Oval 126"/>
          <p:cNvSpPr>
            <a:spLocks noChangeArrowheads="1"/>
          </p:cNvSpPr>
          <p:nvPr/>
        </p:nvSpPr>
        <p:spPr bwMode="auto">
          <a:xfrm>
            <a:off x="2190993" y="1416705"/>
            <a:ext cx="102254" cy="91440"/>
          </a:xfrm>
          <a:prstGeom prst="ellipse">
            <a:avLst/>
          </a:prstGeom>
          <a:ln w="190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75" name="Line 127"/>
          <p:cNvSpPr>
            <a:spLocks noChangeShapeType="1"/>
          </p:cNvSpPr>
          <p:nvPr/>
        </p:nvSpPr>
        <p:spPr bwMode="auto">
          <a:xfrm>
            <a:off x="2216398" y="1462425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76" name="Oval 128"/>
          <p:cNvSpPr>
            <a:spLocks noChangeArrowheads="1"/>
          </p:cNvSpPr>
          <p:nvPr/>
        </p:nvSpPr>
        <p:spPr bwMode="auto">
          <a:xfrm>
            <a:off x="860425" y="2513985"/>
            <a:ext cx="102254" cy="91440"/>
          </a:xfrm>
          <a:prstGeom prst="ellipse">
            <a:avLst/>
          </a:prstGeom>
          <a:ln w="190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77" name="Line 129"/>
          <p:cNvSpPr>
            <a:spLocks noChangeShapeType="1"/>
          </p:cNvSpPr>
          <p:nvPr/>
        </p:nvSpPr>
        <p:spPr bwMode="auto">
          <a:xfrm>
            <a:off x="885829" y="2559705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778" name="Group 130"/>
          <p:cNvGrpSpPr>
            <a:grpSpLocks/>
          </p:cNvGrpSpPr>
          <p:nvPr/>
        </p:nvGrpSpPr>
        <p:grpSpPr bwMode="auto">
          <a:xfrm>
            <a:off x="962678" y="2056785"/>
            <a:ext cx="102889" cy="91440"/>
            <a:chOff x="2280" y="3058"/>
            <a:chExt cx="162" cy="144"/>
          </a:xfrm>
        </p:grpSpPr>
        <p:sp>
          <p:nvSpPr>
            <p:cNvPr id="27779" name="Oval 131"/>
            <p:cNvSpPr>
              <a:spLocks noChangeArrowheads="1"/>
            </p:cNvSpPr>
            <p:nvPr/>
          </p:nvSpPr>
          <p:spPr bwMode="auto">
            <a:xfrm>
              <a:off x="2280" y="3058"/>
              <a:ext cx="162" cy="144"/>
            </a:xfrm>
            <a:prstGeom prst="ellipse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80" name="Line 132"/>
            <p:cNvSpPr>
              <a:spLocks noChangeShapeType="1"/>
            </p:cNvSpPr>
            <p:nvPr/>
          </p:nvSpPr>
          <p:spPr bwMode="auto">
            <a:xfrm>
              <a:off x="2321" y="3130"/>
              <a:ext cx="81" cy="0"/>
            </a:xfrm>
            <a:prstGeom prst="line">
              <a:avLst/>
            </a:prstGeom>
            <a:ln w="1905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781" name="Line 133"/>
          <p:cNvSpPr>
            <a:spLocks noChangeShapeType="1"/>
          </p:cNvSpPr>
          <p:nvPr/>
        </p:nvSpPr>
        <p:spPr bwMode="auto">
          <a:xfrm>
            <a:off x="1193226" y="1188105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82" name="Oval 134"/>
          <p:cNvSpPr>
            <a:spLocks noChangeArrowheads="1"/>
          </p:cNvSpPr>
          <p:nvPr/>
        </p:nvSpPr>
        <p:spPr bwMode="auto">
          <a:xfrm>
            <a:off x="996975" y="1630065"/>
            <a:ext cx="102254" cy="91440"/>
          </a:xfrm>
          <a:prstGeom prst="ellipse">
            <a:avLst/>
          </a:prstGeom>
          <a:ln w="190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83" name="Line 135"/>
          <p:cNvSpPr>
            <a:spLocks noChangeShapeType="1"/>
          </p:cNvSpPr>
          <p:nvPr/>
        </p:nvSpPr>
        <p:spPr bwMode="auto">
          <a:xfrm>
            <a:off x="1022379" y="1675785"/>
            <a:ext cx="51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84" name="AutoShape 136"/>
          <p:cNvSpPr>
            <a:spLocks noChangeArrowheads="1"/>
          </p:cNvSpPr>
          <p:nvPr/>
        </p:nvSpPr>
        <p:spPr bwMode="auto">
          <a:xfrm>
            <a:off x="1440921" y="2054880"/>
            <a:ext cx="102254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85" name="AutoShape 137"/>
          <p:cNvSpPr>
            <a:spLocks noChangeArrowheads="1"/>
          </p:cNvSpPr>
          <p:nvPr/>
        </p:nvSpPr>
        <p:spPr bwMode="auto">
          <a:xfrm>
            <a:off x="1865179" y="1854220"/>
            <a:ext cx="102254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86" name="AutoShape 138"/>
          <p:cNvSpPr>
            <a:spLocks noChangeArrowheads="1"/>
          </p:cNvSpPr>
          <p:nvPr/>
        </p:nvSpPr>
        <p:spPr bwMode="auto">
          <a:xfrm>
            <a:off x="1623834" y="2558435"/>
            <a:ext cx="102254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87" name="AutoShape 139"/>
          <p:cNvSpPr>
            <a:spLocks noChangeArrowheads="1"/>
          </p:cNvSpPr>
          <p:nvPr/>
        </p:nvSpPr>
        <p:spPr bwMode="auto">
          <a:xfrm>
            <a:off x="2143995" y="2075835"/>
            <a:ext cx="102254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88" name="AutoShape 140"/>
          <p:cNvSpPr>
            <a:spLocks noChangeArrowheads="1"/>
          </p:cNvSpPr>
          <p:nvPr/>
        </p:nvSpPr>
        <p:spPr bwMode="auto">
          <a:xfrm>
            <a:off x="1447272" y="2399050"/>
            <a:ext cx="102254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89" name="AutoShape 141"/>
          <p:cNvSpPr>
            <a:spLocks noChangeArrowheads="1"/>
          </p:cNvSpPr>
          <p:nvPr/>
        </p:nvSpPr>
        <p:spPr bwMode="auto">
          <a:xfrm>
            <a:off x="1719102" y="1847870"/>
            <a:ext cx="102889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90" name="AutoShape 142"/>
          <p:cNvSpPr>
            <a:spLocks noChangeArrowheads="1"/>
          </p:cNvSpPr>
          <p:nvPr/>
        </p:nvSpPr>
        <p:spPr bwMode="auto">
          <a:xfrm>
            <a:off x="1888043" y="2587645"/>
            <a:ext cx="102254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91" name="AutoShape 143"/>
          <p:cNvSpPr>
            <a:spLocks noChangeArrowheads="1"/>
          </p:cNvSpPr>
          <p:nvPr/>
        </p:nvSpPr>
        <p:spPr bwMode="auto">
          <a:xfrm>
            <a:off x="2126211" y="2394605"/>
            <a:ext cx="102254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92" name="AutoShape 144"/>
          <p:cNvSpPr>
            <a:spLocks noChangeArrowheads="1"/>
          </p:cNvSpPr>
          <p:nvPr/>
        </p:nvSpPr>
        <p:spPr bwMode="auto">
          <a:xfrm>
            <a:off x="2084294" y="1971060"/>
            <a:ext cx="102254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93" name="AutoShape 145"/>
          <p:cNvSpPr>
            <a:spLocks noChangeArrowheads="1"/>
          </p:cNvSpPr>
          <p:nvPr/>
        </p:nvSpPr>
        <p:spPr bwMode="auto">
          <a:xfrm>
            <a:off x="2067146" y="2486680"/>
            <a:ext cx="90187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94" name="AutoShape 146"/>
          <p:cNvSpPr>
            <a:spLocks noChangeArrowheads="1"/>
          </p:cNvSpPr>
          <p:nvPr/>
        </p:nvSpPr>
        <p:spPr bwMode="auto">
          <a:xfrm>
            <a:off x="1592714" y="1885970"/>
            <a:ext cx="102254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95" name="AutoShape 147"/>
          <p:cNvSpPr>
            <a:spLocks noChangeArrowheads="1"/>
          </p:cNvSpPr>
          <p:nvPr/>
        </p:nvSpPr>
        <p:spPr bwMode="auto">
          <a:xfrm>
            <a:off x="1992837" y="1885970"/>
            <a:ext cx="102254" cy="91440"/>
          </a:xfrm>
          <a:prstGeom prst="flowChartOr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96" name="Line 148"/>
          <p:cNvSpPr>
            <a:spLocks noChangeShapeType="1"/>
          </p:cNvSpPr>
          <p:nvPr/>
        </p:nvSpPr>
        <p:spPr bwMode="auto">
          <a:xfrm flipH="1">
            <a:off x="2413867" y="2316509"/>
            <a:ext cx="2160000" cy="288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" name="AutoShape 18"/>
          <p:cNvSpPr>
            <a:spLocks noChangeArrowheads="1"/>
          </p:cNvSpPr>
          <p:nvPr/>
        </p:nvSpPr>
        <p:spPr bwMode="auto">
          <a:xfrm>
            <a:off x="5237520" y="4053245"/>
            <a:ext cx="144000" cy="144000"/>
          </a:xfrm>
          <a:prstGeom prst="flowChartOr">
            <a:avLst/>
          </a:prstGeom>
          <a:ln w="190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8" name="Group 43"/>
          <p:cNvGrpSpPr>
            <a:grpSpLocks/>
          </p:cNvGrpSpPr>
          <p:nvPr/>
        </p:nvGrpSpPr>
        <p:grpSpPr bwMode="auto">
          <a:xfrm>
            <a:off x="5250220" y="4650680"/>
            <a:ext cx="144000" cy="144000"/>
            <a:chOff x="3570" y="2626"/>
            <a:chExt cx="161" cy="144"/>
          </a:xfrm>
        </p:grpSpPr>
        <p:sp>
          <p:nvSpPr>
            <p:cNvPr id="299" name="Oval 44"/>
            <p:cNvSpPr>
              <a:spLocks noChangeArrowheads="1"/>
            </p:cNvSpPr>
            <p:nvPr/>
          </p:nvSpPr>
          <p:spPr bwMode="auto">
            <a:xfrm>
              <a:off x="3570" y="2626"/>
              <a:ext cx="161" cy="14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Line 45"/>
            <p:cNvSpPr>
              <a:spLocks noChangeShapeType="1"/>
            </p:cNvSpPr>
            <p:nvPr/>
          </p:nvSpPr>
          <p:spPr bwMode="auto">
            <a:xfrm>
              <a:off x="3610" y="2698"/>
              <a:ext cx="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1" name="Прямоугольник 300"/>
          <p:cNvSpPr/>
          <p:nvPr/>
        </p:nvSpPr>
        <p:spPr>
          <a:xfrm>
            <a:off x="4572000" y="1534572"/>
            <a:ext cx="34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диффузный слой (подвижный)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3" name="Прямая со стрелкой 302"/>
          <p:cNvCxnSpPr>
            <a:stCxn id="301" idx="1"/>
          </p:cNvCxnSpPr>
          <p:nvPr/>
        </p:nvCxnSpPr>
        <p:spPr>
          <a:xfrm rot="10800000" flipV="1">
            <a:off x="2786050" y="1719237"/>
            <a:ext cx="1785950" cy="525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Прямоугольник 303"/>
          <p:cNvSpPr/>
          <p:nvPr/>
        </p:nvSpPr>
        <p:spPr>
          <a:xfrm>
            <a:off x="4000496" y="887749"/>
            <a:ext cx="4190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адсорбционный слой (неподвижный)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6" name="Прямая со стрелкой 305"/>
          <p:cNvCxnSpPr/>
          <p:nvPr/>
        </p:nvCxnSpPr>
        <p:spPr>
          <a:xfrm rot="10800000" flipV="1">
            <a:off x="2242550" y="1199783"/>
            <a:ext cx="2412000" cy="876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14" name="Группа 313"/>
          <p:cNvGrpSpPr>
            <a:grpSpLocks noChangeAspect="1"/>
          </p:cNvGrpSpPr>
          <p:nvPr/>
        </p:nvGrpSpPr>
        <p:grpSpPr>
          <a:xfrm>
            <a:off x="4357686" y="2602261"/>
            <a:ext cx="858425" cy="858425"/>
            <a:chOff x="1284682" y="1189652"/>
            <a:chExt cx="1115899" cy="1116000"/>
          </a:xfrm>
        </p:grpSpPr>
        <p:sp>
          <p:nvSpPr>
            <p:cNvPr id="315" name="Oval 90"/>
            <p:cNvSpPr>
              <a:spLocks noChangeArrowheads="1"/>
            </p:cNvSpPr>
            <p:nvPr/>
          </p:nvSpPr>
          <p:spPr bwMode="auto">
            <a:xfrm>
              <a:off x="1284682" y="1189652"/>
              <a:ext cx="1115899" cy="1116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" name="AutoShape 13"/>
            <p:cNvSpPr>
              <a:spLocks noChangeArrowheads="1"/>
            </p:cNvSpPr>
            <p:nvPr/>
          </p:nvSpPr>
          <p:spPr bwMode="auto">
            <a:xfrm>
              <a:off x="2159237" y="165574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" name="AutoShape 14"/>
            <p:cNvSpPr>
              <a:spLocks noChangeArrowheads="1"/>
            </p:cNvSpPr>
            <p:nvPr/>
          </p:nvSpPr>
          <p:spPr bwMode="auto">
            <a:xfrm>
              <a:off x="2160508" y="1756072"/>
              <a:ext cx="90187" cy="9017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" name="AutoShape 15"/>
            <p:cNvSpPr>
              <a:spLocks noChangeArrowheads="1"/>
            </p:cNvSpPr>
            <p:nvPr/>
          </p:nvSpPr>
          <p:spPr bwMode="auto">
            <a:xfrm>
              <a:off x="1411706" y="176242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" name="AutoShape 16"/>
            <p:cNvSpPr>
              <a:spLocks noChangeArrowheads="1"/>
            </p:cNvSpPr>
            <p:nvPr/>
          </p:nvSpPr>
          <p:spPr bwMode="auto">
            <a:xfrm>
              <a:off x="1513324" y="143476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" name="AutoShape 17"/>
            <p:cNvSpPr>
              <a:spLocks noChangeArrowheads="1"/>
            </p:cNvSpPr>
            <p:nvPr/>
          </p:nvSpPr>
          <p:spPr bwMode="auto">
            <a:xfrm>
              <a:off x="1409165" y="1641137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" name="AutoShape 18"/>
            <p:cNvSpPr>
              <a:spLocks noChangeArrowheads="1"/>
            </p:cNvSpPr>
            <p:nvPr/>
          </p:nvSpPr>
          <p:spPr bwMode="auto">
            <a:xfrm>
              <a:off x="1766736" y="205833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22" name="Group 21"/>
            <p:cNvGrpSpPr>
              <a:grpSpLocks/>
            </p:cNvGrpSpPr>
            <p:nvPr/>
          </p:nvGrpSpPr>
          <p:grpSpPr bwMode="auto">
            <a:xfrm>
              <a:off x="1623834" y="1241087"/>
              <a:ext cx="102254" cy="91440"/>
              <a:chOff x="3247" y="2770"/>
              <a:chExt cx="161" cy="144"/>
            </a:xfrm>
          </p:grpSpPr>
          <p:sp>
            <p:nvSpPr>
              <p:cNvPr id="363" name="Oval 22"/>
              <p:cNvSpPr>
                <a:spLocks noChangeArrowheads="1"/>
              </p:cNvSpPr>
              <p:nvPr/>
            </p:nvSpPr>
            <p:spPr bwMode="auto">
              <a:xfrm>
                <a:off x="3247" y="2770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Line 23"/>
              <p:cNvSpPr>
                <a:spLocks noChangeShapeType="1"/>
              </p:cNvSpPr>
              <p:nvPr/>
            </p:nvSpPr>
            <p:spPr bwMode="auto">
              <a:xfrm>
                <a:off x="3287" y="2842"/>
                <a:ext cx="8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3" name="Group 28"/>
            <p:cNvGrpSpPr>
              <a:grpSpLocks/>
            </p:cNvGrpSpPr>
            <p:nvPr/>
          </p:nvGrpSpPr>
          <p:grpSpPr bwMode="auto">
            <a:xfrm>
              <a:off x="1399638" y="1994197"/>
              <a:ext cx="102254" cy="91440"/>
              <a:chOff x="2764" y="3778"/>
              <a:chExt cx="161" cy="144"/>
            </a:xfrm>
          </p:grpSpPr>
          <p:sp>
            <p:nvSpPr>
              <p:cNvPr id="361" name="Oval 29"/>
              <p:cNvSpPr>
                <a:spLocks noChangeArrowheads="1"/>
              </p:cNvSpPr>
              <p:nvPr/>
            </p:nvSpPr>
            <p:spPr bwMode="auto">
              <a:xfrm>
                <a:off x="2764" y="3778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Line 30"/>
              <p:cNvSpPr>
                <a:spLocks noChangeShapeType="1"/>
              </p:cNvSpPr>
              <p:nvPr/>
            </p:nvSpPr>
            <p:spPr bwMode="auto">
              <a:xfrm>
                <a:off x="2804" y="3850"/>
                <a:ext cx="8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4" name="Group 37"/>
            <p:cNvGrpSpPr>
              <a:grpSpLocks/>
            </p:cNvGrpSpPr>
            <p:nvPr/>
          </p:nvGrpSpPr>
          <p:grpSpPr bwMode="auto">
            <a:xfrm>
              <a:off x="2253870" y="1696382"/>
              <a:ext cx="102254" cy="91440"/>
              <a:chOff x="4375" y="3490"/>
              <a:chExt cx="161" cy="144"/>
            </a:xfrm>
          </p:grpSpPr>
          <p:sp>
            <p:nvSpPr>
              <p:cNvPr id="359" name="Oval 38"/>
              <p:cNvSpPr>
                <a:spLocks noChangeArrowheads="1"/>
              </p:cNvSpPr>
              <p:nvPr/>
            </p:nvSpPr>
            <p:spPr bwMode="auto">
              <a:xfrm>
                <a:off x="4375" y="3490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Line 39"/>
              <p:cNvSpPr>
                <a:spLocks noChangeShapeType="1"/>
              </p:cNvSpPr>
              <p:nvPr/>
            </p:nvSpPr>
            <p:spPr bwMode="auto">
              <a:xfrm>
                <a:off x="4415" y="3562"/>
                <a:ext cx="8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5" name="Group 40"/>
            <p:cNvGrpSpPr>
              <a:grpSpLocks/>
            </p:cNvGrpSpPr>
            <p:nvPr/>
          </p:nvGrpSpPr>
          <p:grpSpPr bwMode="auto">
            <a:xfrm>
              <a:off x="2182102" y="1970702"/>
              <a:ext cx="102254" cy="91440"/>
              <a:chOff x="3570" y="4066"/>
              <a:chExt cx="161" cy="144"/>
            </a:xfrm>
          </p:grpSpPr>
          <p:sp>
            <p:nvSpPr>
              <p:cNvPr id="357" name="Oval 41"/>
              <p:cNvSpPr>
                <a:spLocks noChangeArrowheads="1"/>
              </p:cNvSpPr>
              <p:nvPr/>
            </p:nvSpPr>
            <p:spPr bwMode="auto">
              <a:xfrm>
                <a:off x="3570" y="4066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Line 42"/>
              <p:cNvSpPr>
                <a:spLocks noChangeShapeType="1"/>
              </p:cNvSpPr>
              <p:nvPr/>
            </p:nvSpPr>
            <p:spPr bwMode="auto">
              <a:xfrm>
                <a:off x="3610" y="4138"/>
                <a:ext cx="8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6" name="Group 46"/>
            <p:cNvGrpSpPr>
              <a:grpSpLocks/>
            </p:cNvGrpSpPr>
            <p:nvPr/>
          </p:nvGrpSpPr>
          <p:grpSpPr bwMode="auto">
            <a:xfrm>
              <a:off x="1657496" y="2135802"/>
              <a:ext cx="102254" cy="91440"/>
              <a:chOff x="3118" y="3908"/>
              <a:chExt cx="161" cy="144"/>
            </a:xfrm>
          </p:grpSpPr>
          <p:sp>
            <p:nvSpPr>
              <p:cNvPr id="355" name="Oval 47"/>
              <p:cNvSpPr>
                <a:spLocks noChangeArrowheads="1"/>
              </p:cNvSpPr>
              <p:nvPr/>
            </p:nvSpPr>
            <p:spPr bwMode="auto">
              <a:xfrm>
                <a:off x="3118" y="3908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Line 48"/>
              <p:cNvSpPr>
                <a:spLocks noChangeShapeType="1"/>
              </p:cNvSpPr>
              <p:nvPr/>
            </p:nvSpPr>
            <p:spPr bwMode="auto">
              <a:xfrm>
                <a:off x="3149" y="3976"/>
                <a:ext cx="8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7" name="Group 55"/>
            <p:cNvGrpSpPr>
              <a:grpSpLocks/>
            </p:cNvGrpSpPr>
            <p:nvPr/>
          </p:nvGrpSpPr>
          <p:grpSpPr bwMode="auto">
            <a:xfrm>
              <a:off x="1976324" y="2110402"/>
              <a:ext cx="102254" cy="91440"/>
              <a:chOff x="3876" y="3978"/>
              <a:chExt cx="161" cy="144"/>
            </a:xfrm>
          </p:grpSpPr>
          <p:sp>
            <p:nvSpPr>
              <p:cNvPr id="353" name="Oval 56"/>
              <p:cNvSpPr>
                <a:spLocks noChangeArrowheads="1"/>
              </p:cNvSpPr>
              <p:nvPr/>
            </p:nvSpPr>
            <p:spPr bwMode="auto">
              <a:xfrm>
                <a:off x="3876" y="3978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57"/>
              <p:cNvSpPr>
                <a:spLocks/>
              </p:cNvSpPr>
              <p:nvPr/>
            </p:nvSpPr>
            <p:spPr bwMode="auto">
              <a:xfrm>
                <a:off x="3921" y="4052"/>
                <a:ext cx="69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9" y="0"/>
                  </a:cxn>
                </a:cxnLst>
                <a:rect l="0" t="0" r="r" b="b"/>
                <a:pathLst>
                  <a:path w="69" h="3">
                    <a:moveTo>
                      <a:pt x="0" y="3"/>
                    </a:moveTo>
                    <a:lnTo>
                      <a:pt x="69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28" name="Oval 89"/>
            <p:cNvSpPr>
              <a:spLocks noChangeArrowheads="1"/>
            </p:cNvSpPr>
            <p:nvPr/>
          </p:nvSpPr>
          <p:spPr bwMode="auto">
            <a:xfrm>
              <a:off x="1515865" y="1416347"/>
              <a:ext cx="644643" cy="64008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" name="AutoShape 91"/>
            <p:cNvSpPr>
              <a:spLocks noChangeArrowheads="1"/>
            </p:cNvSpPr>
            <p:nvPr/>
          </p:nvSpPr>
          <p:spPr bwMode="auto">
            <a:xfrm>
              <a:off x="1986486" y="201007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AutoShape 92"/>
            <p:cNvSpPr>
              <a:spLocks noChangeArrowheads="1"/>
            </p:cNvSpPr>
            <p:nvPr/>
          </p:nvSpPr>
          <p:spPr bwMode="auto">
            <a:xfrm>
              <a:off x="1515230" y="197324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31" name="Group 93"/>
            <p:cNvGrpSpPr>
              <a:grpSpLocks/>
            </p:cNvGrpSpPr>
            <p:nvPr/>
          </p:nvGrpSpPr>
          <p:grpSpPr bwMode="auto">
            <a:xfrm>
              <a:off x="1420597" y="1386502"/>
              <a:ext cx="102254" cy="91440"/>
              <a:chOff x="2925" y="2770"/>
              <a:chExt cx="161" cy="144"/>
            </a:xfrm>
          </p:grpSpPr>
          <p:sp>
            <p:nvSpPr>
              <p:cNvPr id="351" name="Oval 94"/>
              <p:cNvSpPr>
                <a:spLocks noChangeArrowheads="1"/>
              </p:cNvSpPr>
              <p:nvPr/>
            </p:nvSpPr>
            <p:spPr bwMode="auto">
              <a:xfrm>
                <a:off x="2925" y="2770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Line 95"/>
              <p:cNvSpPr>
                <a:spLocks noChangeShapeType="1"/>
              </p:cNvSpPr>
              <p:nvPr/>
            </p:nvSpPr>
            <p:spPr bwMode="auto">
              <a:xfrm>
                <a:off x="2965" y="2842"/>
                <a:ext cx="8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2" name="Group 96"/>
            <p:cNvGrpSpPr>
              <a:grpSpLocks/>
            </p:cNvGrpSpPr>
            <p:nvPr/>
          </p:nvGrpSpPr>
          <p:grpSpPr bwMode="auto">
            <a:xfrm>
              <a:off x="1314533" y="1704002"/>
              <a:ext cx="102254" cy="91440"/>
              <a:chOff x="2764" y="3202"/>
              <a:chExt cx="161" cy="144"/>
            </a:xfrm>
          </p:grpSpPr>
          <p:sp>
            <p:nvSpPr>
              <p:cNvPr id="349" name="Oval 97"/>
              <p:cNvSpPr>
                <a:spLocks noChangeArrowheads="1"/>
              </p:cNvSpPr>
              <p:nvPr/>
            </p:nvSpPr>
            <p:spPr bwMode="auto">
              <a:xfrm>
                <a:off x="2764" y="3202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Line 98"/>
              <p:cNvSpPr>
                <a:spLocks noChangeShapeType="1"/>
              </p:cNvSpPr>
              <p:nvPr/>
            </p:nvSpPr>
            <p:spPr bwMode="auto">
              <a:xfrm>
                <a:off x="2804" y="3274"/>
                <a:ext cx="8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33" name="Text Box 115"/>
            <p:cNvSpPr txBox="1">
              <a:spLocks noChangeArrowheads="1"/>
            </p:cNvSpPr>
            <p:nvPr/>
          </p:nvSpPr>
          <p:spPr bwMode="auto">
            <a:xfrm>
              <a:off x="1486351" y="1574775"/>
              <a:ext cx="720000" cy="274320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34" name="Group 116"/>
            <p:cNvGrpSpPr>
              <a:grpSpLocks/>
            </p:cNvGrpSpPr>
            <p:nvPr/>
          </p:nvGrpSpPr>
          <p:grpSpPr bwMode="auto">
            <a:xfrm>
              <a:off x="2025863" y="1266487"/>
              <a:ext cx="102254" cy="91440"/>
              <a:chOff x="3892" y="2770"/>
              <a:chExt cx="161" cy="144"/>
            </a:xfrm>
          </p:grpSpPr>
          <p:sp>
            <p:nvSpPr>
              <p:cNvPr id="347" name="Oval 117"/>
              <p:cNvSpPr>
                <a:spLocks noChangeArrowheads="1"/>
              </p:cNvSpPr>
              <p:nvPr/>
            </p:nvSpPr>
            <p:spPr bwMode="auto">
              <a:xfrm>
                <a:off x="3892" y="2770"/>
                <a:ext cx="161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" name="Line 118"/>
              <p:cNvSpPr>
                <a:spLocks noChangeShapeType="1"/>
              </p:cNvSpPr>
              <p:nvPr/>
            </p:nvSpPr>
            <p:spPr bwMode="auto">
              <a:xfrm>
                <a:off x="3932" y="2842"/>
                <a:ext cx="8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35" name="AutoShape 136"/>
            <p:cNvSpPr>
              <a:spLocks noChangeArrowheads="1"/>
            </p:cNvSpPr>
            <p:nvPr/>
          </p:nvSpPr>
          <p:spPr bwMode="auto">
            <a:xfrm>
              <a:off x="1440921" y="1524297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AutoShape 137"/>
            <p:cNvSpPr>
              <a:spLocks noChangeArrowheads="1"/>
            </p:cNvSpPr>
            <p:nvPr/>
          </p:nvSpPr>
          <p:spPr bwMode="auto">
            <a:xfrm>
              <a:off x="1865179" y="1323637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AutoShape 138"/>
            <p:cNvSpPr>
              <a:spLocks noChangeArrowheads="1"/>
            </p:cNvSpPr>
            <p:nvPr/>
          </p:nvSpPr>
          <p:spPr bwMode="auto">
            <a:xfrm>
              <a:off x="1623834" y="202785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AutoShape 139"/>
            <p:cNvSpPr>
              <a:spLocks noChangeArrowheads="1"/>
            </p:cNvSpPr>
            <p:nvPr/>
          </p:nvSpPr>
          <p:spPr bwMode="auto">
            <a:xfrm>
              <a:off x="2143995" y="154525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AutoShape 140"/>
            <p:cNvSpPr>
              <a:spLocks noChangeArrowheads="1"/>
            </p:cNvSpPr>
            <p:nvPr/>
          </p:nvSpPr>
          <p:spPr bwMode="auto">
            <a:xfrm>
              <a:off x="1447272" y="1868467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" name="AutoShape 141"/>
            <p:cNvSpPr>
              <a:spLocks noChangeArrowheads="1"/>
            </p:cNvSpPr>
            <p:nvPr/>
          </p:nvSpPr>
          <p:spPr bwMode="auto">
            <a:xfrm>
              <a:off x="1719102" y="1317287"/>
              <a:ext cx="102889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AutoShape 142"/>
            <p:cNvSpPr>
              <a:spLocks noChangeArrowheads="1"/>
            </p:cNvSpPr>
            <p:nvPr/>
          </p:nvSpPr>
          <p:spPr bwMode="auto">
            <a:xfrm>
              <a:off x="1888043" y="205706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AutoShape 143"/>
            <p:cNvSpPr>
              <a:spLocks noChangeArrowheads="1"/>
            </p:cNvSpPr>
            <p:nvPr/>
          </p:nvSpPr>
          <p:spPr bwMode="auto">
            <a:xfrm>
              <a:off x="2126211" y="1864022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AutoShape 144"/>
            <p:cNvSpPr>
              <a:spLocks noChangeArrowheads="1"/>
            </p:cNvSpPr>
            <p:nvPr/>
          </p:nvSpPr>
          <p:spPr bwMode="auto">
            <a:xfrm>
              <a:off x="2084294" y="1440477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AutoShape 145"/>
            <p:cNvSpPr>
              <a:spLocks noChangeArrowheads="1"/>
            </p:cNvSpPr>
            <p:nvPr/>
          </p:nvSpPr>
          <p:spPr bwMode="auto">
            <a:xfrm>
              <a:off x="2067146" y="1956097"/>
              <a:ext cx="90187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AutoShape 146"/>
            <p:cNvSpPr>
              <a:spLocks noChangeArrowheads="1"/>
            </p:cNvSpPr>
            <p:nvPr/>
          </p:nvSpPr>
          <p:spPr bwMode="auto">
            <a:xfrm>
              <a:off x="1592714" y="1355387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AutoShape 147"/>
            <p:cNvSpPr>
              <a:spLocks noChangeArrowheads="1"/>
            </p:cNvSpPr>
            <p:nvPr/>
          </p:nvSpPr>
          <p:spPr bwMode="auto">
            <a:xfrm>
              <a:off x="1992837" y="1355387"/>
              <a:ext cx="102254" cy="91440"/>
            </a:xfrm>
            <a:prstGeom prst="flowChar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5" name="Прямоугольник 364"/>
          <p:cNvSpPr/>
          <p:nvPr/>
        </p:nvSpPr>
        <p:spPr>
          <a:xfrm>
            <a:off x="5357818" y="2820279"/>
            <a:ext cx="2377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коллоидная частица</a:t>
            </a:r>
            <a:endParaRPr lang="ru-RU" dirty="0"/>
          </a:p>
        </p:txBody>
      </p:sp>
      <p:sp>
        <p:nvSpPr>
          <p:cNvPr id="366" name="Прямоугольник 365"/>
          <p:cNvSpPr/>
          <p:nvPr/>
        </p:nvSpPr>
        <p:spPr>
          <a:xfrm>
            <a:off x="2928926" y="4062255"/>
            <a:ext cx="210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Граница мицеллы</a:t>
            </a:r>
            <a:endParaRPr lang="ru-RU" dirty="0"/>
          </a:p>
        </p:txBody>
      </p:sp>
      <p:cxnSp>
        <p:nvCxnSpPr>
          <p:cNvPr id="368" name="Прямая со стрелкой 367"/>
          <p:cNvCxnSpPr>
            <a:stCxn id="366" idx="1"/>
          </p:cNvCxnSpPr>
          <p:nvPr/>
        </p:nvCxnSpPr>
        <p:spPr>
          <a:xfrm rot="10800000">
            <a:off x="2643174" y="3173765"/>
            <a:ext cx="285752" cy="10731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08" name="Line 60"/>
          <p:cNvSpPr>
            <a:spLocks noChangeShapeType="1"/>
          </p:cNvSpPr>
          <p:nvPr/>
        </p:nvSpPr>
        <p:spPr bwMode="auto">
          <a:xfrm>
            <a:off x="2190993" y="2200929"/>
            <a:ext cx="0" cy="4104000"/>
          </a:xfrm>
          <a:prstGeom prst="line">
            <a:avLst/>
          </a:prstGeom>
          <a:ln w="19050"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09" name="Line 61"/>
          <p:cNvSpPr>
            <a:spLocks noChangeShapeType="1"/>
          </p:cNvSpPr>
          <p:nvPr/>
        </p:nvSpPr>
        <p:spPr bwMode="auto">
          <a:xfrm flipH="1">
            <a:off x="2391055" y="2230140"/>
            <a:ext cx="0" cy="3564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" name="Прямоугольник 203"/>
          <p:cNvSpPr/>
          <p:nvPr/>
        </p:nvSpPr>
        <p:spPr>
          <a:xfrm>
            <a:off x="1215684" y="370797"/>
            <a:ext cx="6740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Строение мицеллы  и   ДЭС  коллоидной частицы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/>
          <a:srcRect l="2637" t="1041" r="6021" b="29717"/>
          <a:stretch>
            <a:fillRect/>
          </a:stretch>
        </p:blipFill>
        <p:spPr bwMode="auto">
          <a:xfrm>
            <a:off x="107504" y="90311"/>
            <a:ext cx="8892000" cy="67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929" t="9501" r="7087" b="13452"/>
          <a:stretch>
            <a:fillRect/>
          </a:stretch>
        </p:blipFill>
        <p:spPr bwMode="auto">
          <a:xfrm>
            <a:off x="312239" y="271937"/>
            <a:ext cx="8532000" cy="629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1083</TotalTime>
  <Words>841</Words>
  <Application>Microsoft Office PowerPoint</Application>
  <PresentationFormat>Экран (4:3)</PresentationFormat>
  <Paragraphs>153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Аспект</vt:lpstr>
      <vt:lpstr>1_Аспект</vt:lpstr>
      <vt:lpstr>Модульная</vt:lpstr>
      <vt:lpstr>Формула</vt:lpstr>
      <vt:lpstr>КОЛЛОИДНЫЕ РАСТВОРЫ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КОЛЛОИДНЫЕ РАСТВОРЫ</dc:title>
  <dc:creator>1</dc:creator>
  <cp:lastModifiedBy>1</cp:lastModifiedBy>
  <cp:revision>115</cp:revision>
  <dcterms:created xsi:type="dcterms:W3CDTF">2010-01-30T13:04:20Z</dcterms:created>
  <dcterms:modified xsi:type="dcterms:W3CDTF">2015-11-17T09:07:48Z</dcterms:modified>
</cp:coreProperties>
</file>